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x-msvideo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56" r:id="rId3"/>
    <p:sldMasterId id="2147483780" r:id="rId4"/>
    <p:sldMasterId id="2147483792" r:id="rId5"/>
    <p:sldMasterId id="2147483804" r:id="rId6"/>
  </p:sldMasterIdLst>
  <p:notesMasterIdLst>
    <p:notesMasterId r:id="rId31"/>
  </p:notesMasterIdLst>
  <p:sldIdLst>
    <p:sldId id="413" r:id="rId7"/>
    <p:sldId id="389" r:id="rId8"/>
    <p:sldId id="391" r:id="rId9"/>
    <p:sldId id="369" r:id="rId10"/>
    <p:sldId id="363" r:id="rId11"/>
    <p:sldId id="385" r:id="rId12"/>
    <p:sldId id="410" r:id="rId13"/>
    <p:sldId id="374" r:id="rId14"/>
    <p:sldId id="370" r:id="rId15"/>
    <p:sldId id="384" r:id="rId16"/>
    <p:sldId id="393" r:id="rId17"/>
    <p:sldId id="397" r:id="rId18"/>
    <p:sldId id="406" r:id="rId19"/>
    <p:sldId id="398" r:id="rId20"/>
    <p:sldId id="399" r:id="rId21"/>
    <p:sldId id="400" r:id="rId22"/>
    <p:sldId id="401" r:id="rId23"/>
    <p:sldId id="407" r:id="rId24"/>
    <p:sldId id="402" r:id="rId25"/>
    <p:sldId id="403" r:id="rId26"/>
    <p:sldId id="408" r:id="rId27"/>
    <p:sldId id="404" r:id="rId28"/>
    <p:sldId id="405" r:id="rId29"/>
    <p:sldId id="41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7F8C"/>
    <a:srgbClr val="87C7D9"/>
    <a:srgbClr val="215A69"/>
    <a:srgbClr val="31859C"/>
    <a:srgbClr val="266678"/>
    <a:srgbClr val="308298"/>
    <a:srgbClr val="49659D"/>
    <a:srgbClr val="374D77"/>
    <a:srgbClr val="074A8C"/>
    <a:srgbClr val="2866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1463" autoAdjust="0"/>
  </p:normalViewPr>
  <p:slideViewPr>
    <p:cSldViewPr snapToGrid="0">
      <p:cViewPr varScale="1">
        <p:scale>
          <a:sx n="84" d="100"/>
          <a:sy n="84" d="100"/>
        </p:scale>
        <p:origin x="162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1A4677-1A14-42C7-B1BB-B8409E921D8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F1956B-D9F4-4F3D-BC93-6C706D67FF95}">
      <dgm:prSet phldrT="[Текст]" custT="1"/>
      <dgm:spPr>
        <a:noFill/>
        <a:ln>
          <a:noFill/>
        </a:ln>
      </dgm:spPr>
      <dgm:t>
        <a:bodyPr/>
        <a:lstStyle/>
        <a:p>
          <a:pPr algn="l"/>
          <a:r>
            <a:rPr lang="ru-RU" sz="3200" b="1" dirty="0" smtClean="0">
              <a:ln>
                <a:noFill/>
              </a:ln>
              <a:solidFill>
                <a:srgbClr val="435D8E"/>
              </a:solidFill>
            </a:rPr>
            <a:t> </a:t>
          </a:r>
          <a:r>
            <a:rPr lang="ru-RU" sz="3200" b="1" dirty="0" smtClean="0">
              <a:ln>
                <a:noFill/>
              </a:ln>
              <a:solidFill>
                <a:srgbClr val="308298"/>
              </a:solidFill>
            </a:rPr>
            <a:t>Музыкальные традиции Рождества</a:t>
          </a:r>
          <a:endParaRPr lang="ru-RU" sz="3200" b="1" dirty="0">
            <a:ln>
              <a:noFill/>
            </a:ln>
            <a:solidFill>
              <a:srgbClr val="308298"/>
            </a:solidFill>
          </a:endParaRPr>
        </a:p>
      </dgm:t>
    </dgm:pt>
    <dgm:pt modelId="{D460FB4F-9C5D-41AA-BCD6-4523530899F7}" type="parTrans" cxnId="{218B69E8-F511-48EB-8CF0-9C9FBB112170}">
      <dgm:prSet/>
      <dgm:spPr/>
      <dgm:t>
        <a:bodyPr/>
        <a:lstStyle/>
        <a:p>
          <a:endParaRPr lang="ru-RU" sz="2800" b="1">
            <a:ln>
              <a:noFill/>
            </a:ln>
            <a:solidFill>
              <a:srgbClr val="435D8E"/>
            </a:solidFill>
          </a:endParaRPr>
        </a:p>
      </dgm:t>
    </dgm:pt>
    <dgm:pt modelId="{67AFF047-B60A-49C5-AF78-005F131CBF3B}" type="sibTrans" cxnId="{218B69E8-F511-48EB-8CF0-9C9FBB112170}">
      <dgm:prSet/>
      <dgm:spPr>
        <a:ln>
          <a:solidFill>
            <a:srgbClr val="308298"/>
          </a:solidFill>
        </a:ln>
      </dgm:spPr>
      <dgm:t>
        <a:bodyPr/>
        <a:lstStyle/>
        <a:p>
          <a:endParaRPr lang="ru-RU" sz="2800" b="1">
            <a:ln>
              <a:noFill/>
            </a:ln>
            <a:solidFill>
              <a:srgbClr val="435D8E"/>
            </a:solidFill>
          </a:endParaRPr>
        </a:p>
      </dgm:t>
    </dgm:pt>
    <dgm:pt modelId="{DAE028C7-BEBC-4CCA-8C12-58BAC5C51FCC}">
      <dgm:prSet phldrT="[Текст]" custT="1"/>
      <dgm:spPr>
        <a:noFill/>
        <a:ln>
          <a:noFill/>
        </a:ln>
      </dgm:spPr>
      <dgm:t>
        <a:bodyPr/>
        <a:lstStyle/>
        <a:p>
          <a:pPr algn="l"/>
          <a:r>
            <a:rPr lang="ru-RU" sz="3200" b="1" dirty="0" smtClean="0">
              <a:ln>
                <a:noFill/>
              </a:ln>
              <a:solidFill>
                <a:srgbClr val="308298"/>
              </a:solidFill>
            </a:rPr>
            <a:t>История песни «Тихая ночь» </a:t>
          </a:r>
          <a:endParaRPr lang="ru-RU" sz="3200" b="1" dirty="0">
            <a:ln>
              <a:noFill/>
            </a:ln>
            <a:solidFill>
              <a:srgbClr val="308298"/>
            </a:solidFill>
          </a:endParaRPr>
        </a:p>
      </dgm:t>
    </dgm:pt>
    <dgm:pt modelId="{86FF773C-7C33-4DC9-A26F-6E5148794D98}" type="parTrans" cxnId="{B89C2673-0CEF-4A49-BA26-5CFE040AD70B}">
      <dgm:prSet/>
      <dgm:spPr/>
      <dgm:t>
        <a:bodyPr/>
        <a:lstStyle/>
        <a:p>
          <a:endParaRPr lang="ru-RU" sz="2800" b="1">
            <a:ln>
              <a:noFill/>
            </a:ln>
            <a:solidFill>
              <a:srgbClr val="435D8E"/>
            </a:solidFill>
          </a:endParaRPr>
        </a:p>
      </dgm:t>
    </dgm:pt>
    <dgm:pt modelId="{58ABFD48-6833-4682-B1CC-5DB043181F51}" type="sibTrans" cxnId="{B89C2673-0CEF-4A49-BA26-5CFE040AD70B}">
      <dgm:prSet/>
      <dgm:spPr/>
      <dgm:t>
        <a:bodyPr/>
        <a:lstStyle/>
        <a:p>
          <a:endParaRPr lang="ru-RU" sz="2800" b="1">
            <a:ln>
              <a:noFill/>
            </a:ln>
            <a:solidFill>
              <a:srgbClr val="435D8E"/>
            </a:solidFill>
          </a:endParaRPr>
        </a:p>
      </dgm:t>
    </dgm:pt>
    <dgm:pt modelId="{63373FD1-84DC-4E79-9222-0FF09297B5A7}">
      <dgm:prSet phldrT="[Текст]" custT="1"/>
      <dgm:spPr>
        <a:noFill/>
        <a:ln>
          <a:noFill/>
        </a:ln>
      </dgm:spPr>
      <dgm:t>
        <a:bodyPr/>
        <a:lstStyle/>
        <a:p>
          <a:pPr algn="l"/>
          <a:r>
            <a:rPr lang="ru-RU" sz="3200" b="1" dirty="0" smtClean="0">
              <a:ln>
                <a:noFill/>
              </a:ln>
              <a:solidFill>
                <a:srgbClr val="308298"/>
              </a:solidFill>
            </a:rPr>
            <a:t>«Тихая ночь» в России</a:t>
          </a:r>
          <a:endParaRPr lang="ru-RU" sz="3200" b="1" dirty="0">
            <a:ln>
              <a:noFill/>
            </a:ln>
            <a:solidFill>
              <a:srgbClr val="308298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44E4BBA-E092-44AB-AC58-60A7F29492A8}" type="parTrans" cxnId="{CACA06EC-120B-46CC-B856-9DA4D2BA8191}">
      <dgm:prSet/>
      <dgm:spPr/>
      <dgm:t>
        <a:bodyPr/>
        <a:lstStyle/>
        <a:p>
          <a:endParaRPr lang="ru-RU" sz="2800" b="1">
            <a:ln>
              <a:noFill/>
            </a:ln>
            <a:solidFill>
              <a:srgbClr val="435D8E"/>
            </a:solidFill>
          </a:endParaRPr>
        </a:p>
      </dgm:t>
    </dgm:pt>
    <dgm:pt modelId="{2998BE24-2372-4FCF-97E2-8265CAA782CB}" type="sibTrans" cxnId="{CACA06EC-120B-46CC-B856-9DA4D2BA8191}">
      <dgm:prSet/>
      <dgm:spPr/>
      <dgm:t>
        <a:bodyPr/>
        <a:lstStyle/>
        <a:p>
          <a:endParaRPr lang="ru-RU" sz="2800" b="1">
            <a:ln>
              <a:noFill/>
            </a:ln>
            <a:solidFill>
              <a:srgbClr val="435D8E"/>
            </a:solidFill>
          </a:endParaRPr>
        </a:p>
      </dgm:t>
    </dgm:pt>
    <dgm:pt modelId="{EDE9D5F3-19C2-4DC4-8D5A-F0863AEC4680}">
      <dgm:prSet phldrT="[Текст]" custT="1"/>
      <dgm:spPr>
        <a:noFill/>
        <a:ln>
          <a:noFill/>
        </a:ln>
      </dgm:spPr>
      <dgm:t>
        <a:bodyPr/>
        <a:lstStyle/>
        <a:p>
          <a:pPr algn="l">
            <a:spcAft>
              <a:spcPts val="600"/>
            </a:spcAft>
          </a:pPr>
          <a:r>
            <a:rPr lang="ru-RU" sz="3200" b="1" dirty="0" smtClean="0">
              <a:ln>
                <a:noFill/>
              </a:ln>
              <a:solidFill>
                <a:srgbClr val="308298"/>
              </a:solidFill>
            </a:rPr>
            <a:t>Интересные факты</a:t>
          </a:r>
          <a:endParaRPr lang="ru-RU" sz="3200" b="1" dirty="0">
            <a:ln>
              <a:noFill/>
            </a:ln>
            <a:solidFill>
              <a:srgbClr val="308298"/>
            </a:solidFill>
          </a:endParaRPr>
        </a:p>
      </dgm:t>
      <dgm:extLst/>
    </dgm:pt>
    <dgm:pt modelId="{9E45A13C-4630-49F6-947A-770F9D161821}" type="sibTrans" cxnId="{6266C6C0-7344-49FB-BD1A-DB33C92AE40B}">
      <dgm:prSet/>
      <dgm:spPr/>
      <dgm:t>
        <a:bodyPr/>
        <a:lstStyle/>
        <a:p>
          <a:endParaRPr lang="ru-RU"/>
        </a:p>
      </dgm:t>
    </dgm:pt>
    <dgm:pt modelId="{C4BF932C-9C1E-4D48-B147-665D5D33AAF0}" type="parTrans" cxnId="{6266C6C0-7344-49FB-BD1A-DB33C92AE40B}">
      <dgm:prSet/>
      <dgm:spPr/>
      <dgm:t>
        <a:bodyPr/>
        <a:lstStyle/>
        <a:p>
          <a:endParaRPr lang="ru-RU"/>
        </a:p>
      </dgm:t>
    </dgm:pt>
    <dgm:pt modelId="{D9BA474B-91F9-4A1A-A5D3-3DE67DBC4703}">
      <dgm:prSet/>
      <dgm:spPr>
        <a:solidFill>
          <a:schemeClr val="accent1">
            <a:hueOff val="0"/>
            <a:satOff val="0"/>
            <a:lumOff val="0"/>
            <a:alpha val="0"/>
          </a:schemeClr>
        </a:solidFill>
        <a:ln>
          <a:noFill/>
        </a:ln>
      </dgm:spPr>
      <dgm:t>
        <a:bodyPr/>
        <a:lstStyle/>
        <a:p>
          <a:r>
            <a:rPr lang="ru-RU" b="1" dirty="0" smtClean="0">
              <a:ln>
                <a:noFill/>
              </a:ln>
              <a:solidFill>
                <a:srgbClr val="308298"/>
              </a:solidFill>
            </a:rPr>
            <a:t>Дорога в Рождество</a:t>
          </a:r>
          <a:endParaRPr lang="ru-RU" b="1" dirty="0">
            <a:solidFill>
              <a:srgbClr val="308298"/>
            </a:solidFill>
          </a:endParaRPr>
        </a:p>
      </dgm:t>
    </dgm:pt>
    <dgm:pt modelId="{1CDC87CE-EB87-4B82-B125-9F665B62D848}" type="sibTrans" cxnId="{CA3B538A-DC08-4F8F-B700-8D240C592677}">
      <dgm:prSet/>
      <dgm:spPr/>
      <dgm:t>
        <a:bodyPr/>
        <a:lstStyle/>
        <a:p>
          <a:endParaRPr lang="ru-RU"/>
        </a:p>
      </dgm:t>
    </dgm:pt>
    <dgm:pt modelId="{255BEDDC-4A0A-4C18-8FFB-6B88931539B7}" type="parTrans" cxnId="{CA3B538A-DC08-4F8F-B700-8D240C592677}">
      <dgm:prSet/>
      <dgm:spPr/>
      <dgm:t>
        <a:bodyPr/>
        <a:lstStyle/>
        <a:p>
          <a:endParaRPr lang="ru-RU"/>
        </a:p>
      </dgm:t>
    </dgm:pt>
    <dgm:pt modelId="{C8D3AAEA-551E-467B-9D7B-DF9775AEE7E1}" type="pres">
      <dgm:prSet presAssocID="{5C1A4677-1A14-42C7-B1BB-B8409E921D8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C642669-087C-4334-85E9-FF04AF170164}" type="pres">
      <dgm:prSet presAssocID="{5C1A4677-1A14-42C7-B1BB-B8409E921D83}" presName="Name1" presStyleCnt="0"/>
      <dgm:spPr/>
    </dgm:pt>
    <dgm:pt modelId="{92547C2F-0A81-4B88-BA6C-B524AE8DBCDF}" type="pres">
      <dgm:prSet presAssocID="{5C1A4677-1A14-42C7-B1BB-B8409E921D83}" presName="cycle" presStyleCnt="0"/>
      <dgm:spPr/>
    </dgm:pt>
    <dgm:pt modelId="{D50BD470-FAA3-4B93-8CE1-FD12EEC53B90}" type="pres">
      <dgm:prSet presAssocID="{5C1A4677-1A14-42C7-B1BB-B8409E921D83}" presName="srcNode" presStyleLbl="node1" presStyleIdx="0" presStyleCnt="5"/>
      <dgm:spPr/>
    </dgm:pt>
    <dgm:pt modelId="{0B1480CD-F87E-4793-A193-86F28F6CC12A}" type="pres">
      <dgm:prSet presAssocID="{5C1A4677-1A14-42C7-B1BB-B8409E921D83}" presName="conn" presStyleLbl="parChTrans1D2" presStyleIdx="0" presStyleCnt="1"/>
      <dgm:spPr/>
      <dgm:t>
        <a:bodyPr/>
        <a:lstStyle/>
        <a:p>
          <a:endParaRPr lang="ru-RU"/>
        </a:p>
      </dgm:t>
    </dgm:pt>
    <dgm:pt modelId="{E0C0308A-84F6-4679-851F-94E331C19074}" type="pres">
      <dgm:prSet presAssocID="{5C1A4677-1A14-42C7-B1BB-B8409E921D83}" presName="extraNode" presStyleLbl="node1" presStyleIdx="0" presStyleCnt="5"/>
      <dgm:spPr/>
    </dgm:pt>
    <dgm:pt modelId="{C10320EB-E110-436B-9D85-8C71C6A32CF8}" type="pres">
      <dgm:prSet presAssocID="{5C1A4677-1A14-42C7-B1BB-B8409E921D83}" presName="dstNode" presStyleLbl="node1" presStyleIdx="0" presStyleCnt="5"/>
      <dgm:spPr/>
    </dgm:pt>
    <dgm:pt modelId="{2A353E84-8E7A-40EE-A89D-D6E106FC7C5E}" type="pres">
      <dgm:prSet presAssocID="{7FF1956B-D9F4-4F3D-BC93-6C706D67FF95}" presName="text_1" presStyleLbl="node1" presStyleIdx="0" presStyleCnt="5" custScaleX="90686" custLinFactNeighborX="-6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63BE6-515A-427C-9147-8EBADC5C3725}" type="pres">
      <dgm:prSet presAssocID="{7FF1956B-D9F4-4F3D-BC93-6C706D67FF95}" presName="accent_1" presStyleCnt="0"/>
      <dgm:spPr/>
    </dgm:pt>
    <dgm:pt modelId="{5DB338F6-EBD1-4023-B840-30FBD7DED9B1}" type="pres">
      <dgm:prSet presAssocID="{7FF1956B-D9F4-4F3D-BC93-6C706D67FF95}" presName="accentRepeatNode" presStyleLbl="solidFgAcc1" presStyleIdx="0" presStyleCnt="5" custScaleX="108802" custScaleY="108802"/>
      <dgm:spPr>
        <a:blipFill rotWithShape="0">
          <a:blip xmlns:r="http://schemas.openxmlformats.org/officeDocument/2006/relationships" r:embed="rId1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gm:spPr>
      <dgm:t>
        <a:bodyPr/>
        <a:lstStyle/>
        <a:p>
          <a:endParaRPr lang="ru-RU"/>
        </a:p>
      </dgm:t>
    </dgm:pt>
    <dgm:pt modelId="{BBDB3D91-DD80-4EF5-A555-E6320F48A1AA}" type="pres">
      <dgm:prSet presAssocID="{DAE028C7-BEBC-4CCA-8C12-58BAC5C51FCC}" presName="text_2" presStyleLbl="node1" presStyleIdx="1" presStyleCnt="5" custScaleX="99028" custLinFactNeighborX="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6EDBE-A740-4203-A2DF-E51DA8BDD4C3}" type="pres">
      <dgm:prSet presAssocID="{DAE028C7-BEBC-4CCA-8C12-58BAC5C51FCC}" presName="accent_2" presStyleCnt="0"/>
      <dgm:spPr/>
    </dgm:pt>
    <dgm:pt modelId="{BD108FBF-C062-4100-A177-77AC1986F156}" type="pres">
      <dgm:prSet presAssocID="{DAE028C7-BEBC-4CCA-8C12-58BAC5C51FCC}" presName="accentRepeatNode" presStyleLbl="solidFgAcc1" presStyleIdx="1" presStyleCnt="5" custScaleX="108802" custScaleY="108802"/>
      <dgm:spPr>
        <a:blipFill rotWithShape="0">
          <a:blip xmlns:r="http://schemas.openxmlformats.org/officeDocument/2006/relationships" r:embed="rId1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A68C3722-1000-4867-BC6E-0BB232A48926}" type="pres">
      <dgm:prSet presAssocID="{EDE9D5F3-19C2-4DC4-8D5A-F0863AEC4680}" presName="text_3" presStyleLbl="node1" presStyleIdx="2" presStyleCnt="5" custScaleX="100887" custLinFactNeighborX="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7CFE7-00E0-46A8-91C0-EB8F707F41D2}" type="pres">
      <dgm:prSet presAssocID="{EDE9D5F3-19C2-4DC4-8D5A-F0863AEC4680}" presName="accent_3" presStyleCnt="0"/>
      <dgm:spPr/>
    </dgm:pt>
    <dgm:pt modelId="{FD81FB4E-65B9-4CD2-ADA1-45B696BA5C35}" type="pres">
      <dgm:prSet presAssocID="{EDE9D5F3-19C2-4DC4-8D5A-F0863AEC4680}" presName="accentRepeatNode" presStyleLbl="solidFgAcc1" presStyleIdx="2" presStyleCnt="5" custScaleX="108802" custScaleY="108802"/>
      <dgm:spPr>
        <a:blipFill rotWithShape="0">
          <a:blip xmlns:r="http://schemas.openxmlformats.org/officeDocument/2006/relationships" r:embed="rId1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4A639E0D-1FB1-4AF4-980D-D6744D7BAF55}" type="pres">
      <dgm:prSet presAssocID="{63373FD1-84DC-4E79-9222-0FF09297B5A7}" presName="text_4" presStyleLbl="node1" presStyleIdx="3" presStyleCnt="5" custScaleX="99028" custLinFactNeighborX="-1086" custLinFactNeighborY="1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E25D85-F84D-48FA-A060-40C29EFD11C4}" type="pres">
      <dgm:prSet presAssocID="{63373FD1-84DC-4E79-9222-0FF09297B5A7}" presName="accent_4" presStyleCnt="0"/>
      <dgm:spPr/>
    </dgm:pt>
    <dgm:pt modelId="{76A46A09-85DD-405D-B255-277B1B3951BA}" type="pres">
      <dgm:prSet presAssocID="{63373FD1-84DC-4E79-9222-0FF09297B5A7}" presName="accentRepeatNode" presStyleLbl="solidFgAcc1" presStyleIdx="3" presStyleCnt="5" custScaleX="108802" custScaleY="108802"/>
      <dgm:spPr>
        <a:blipFill rotWithShape="0">
          <a:blip xmlns:r="http://schemas.openxmlformats.org/officeDocument/2006/relationships" r:embed="rId1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DBB30298-3943-4EE5-9FFB-158A391460B1}" type="pres">
      <dgm:prSet presAssocID="{D9BA474B-91F9-4A1A-A5D3-3DE67DBC4703}" presName="text_5" presStyleLbl="node1" presStyleIdx="4" presStyleCnt="5" custScaleX="90686" custLinFactNeighborX="-4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EDC9D-395E-4C66-8BB9-08FD8718A333}" type="pres">
      <dgm:prSet presAssocID="{D9BA474B-91F9-4A1A-A5D3-3DE67DBC4703}" presName="accent_5" presStyleCnt="0"/>
      <dgm:spPr/>
    </dgm:pt>
    <dgm:pt modelId="{4687A4AB-E8DC-4325-982A-F14244774259}" type="pres">
      <dgm:prSet presAssocID="{D9BA474B-91F9-4A1A-A5D3-3DE67DBC4703}" presName="accentRepeatNode" presStyleLbl="solidFgAcc1" presStyleIdx="4" presStyleCnt="5" custScaleX="108868" custScaleY="108868"/>
      <dgm:spPr>
        <a:blipFill rotWithShape="0">
          <a:blip xmlns:r="http://schemas.openxmlformats.org/officeDocument/2006/relationships"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</dgm:ptLst>
  <dgm:cxnLst>
    <dgm:cxn modelId="{B89C2673-0CEF-4A49-BA26-5CFE040AD70B}" srcId="{5C1A4677-1A14-42C7-B1BB-B8409E921D83}" destId="{DAE028C7-BEBC-4CCA-8C12-58BAC5C51FCC}" srcOrd="1" destOrd="0" parTransId="{86FF773C-7C33-4DC9-A26F-6E5148794D98}" sibTransId="{58ABFD48-6833-4682-B1CC-5DB043181F51}"/>
    <dgm:cxn modelId="{43290F18-3EEB-4FEE-B44A-0D1C8C1363D5}" type="presOf" srcId="{67AFF047-B60A-49C5-AF78-005F131CBF3B}" destId="{0B1480CD-F87E-4793-A193-86F28F6CC12A}" srcOrd="0" destOrd="0" presId="urn:microsoft.com/office/officeart/2008/layout/VerticalCurvedList"/>
    <dgm:cxn modelId="{CA3B538A-DC08-4F8F-B700-8D240C592677}" srcId="{5C1A4677-1A14-42C7-B1BB-B8409E921D83}" destId="{D9BA474B-91F9-4A1A-A5D3-3DE67DBC4703}" srcOrd="4" destOrd="0" parTransId="{255BEDDC-4A0A-4C18-8FFB-6B88931539B7}" sibTransId="{1CDC87CE-EB87-4B82-B125-9F665B62D848}"/>
    <dgm:cxn modelId="{218B69E8-F511-48EB-8CF0-9C9FBB112170}" srcId="{5C1A4677-1A14-42C7-B1BB-B8409E921D83}" destId="{7FF1956B-D9F4-4F3D-BC93-6C706D67FF95}" srcOrd="0" destOrd="0" parTransId="{D460FB4F-9C5D-41AA-BCD6-4523530899F7}" sibTransId="{67AFF047-B60A-49C5-AF78-005F131CBF3B}"/>
    <dgm:cxn modelId="{14151A62-34C8-4BF9-A94B-8B88082BBD92}" type="presOf" srcId="{5C1A4677-1A14-42C7-B1BB-B8409E921D83}" destId="{C8D3AAEA-551E-467B-9D7B-DF9775AEE7E1}" srcOrd="0" destOrd="0" presId="urn:microsoft.com/office/officeart/2008/layout/VerticalCurvedList"/>
    <dgm:cxn modelId="{0228EA24-FAE1-4A3E-AA27-0437CF528545}" type="presOf" srcId="{63373FD1-84DC-4E79-9222-0FF09297B5A7}" destId="{4A639E0D-1FB1-4AF4-980D-D6744D7BAF55}" srcOrd="0" destOrd="0" presId="urn:microsoft.com/office/officeart/2008/layout/VerticalCurvedList"/>
    <dgm:cxn modelId="{4AC051DA-E585-4FAD-A600-5C5D15168DE0}" type="presOf" srcId="{D9BA474B-91F9-4A1A-A5D3-3DE67DBC4703}" destId="{DBB30298-3943-4EE5-9FFB-158A391460B1}" srcOrd="0" destOrd="0" presId="urn:microsoft.com/office/officeart/2008/layout/VerticalCurvedList"/>
    <dgm:cxn modelId="{CACA06EC-120B-46CC-B856-9DA4D2BA8191}" srcId="{5C1A4677-1A14-42C7-B1BB-B8409E921D83}" destId="{63373FD1-84DC-4E79-9222-0FF09297B5A7}" srcOrd="3" destOrd="0" parTransId="{E44E4BBA-E092-44AB-AC58-60A7F29492A8}" sibTransId="{2998BE24-2372-4FCF-97E2-8265CAA782CB}"/>
    <dgm:cxn modelId="{6266C6C0-7344-49FB-BD1A-DB33C92AE40B}" srcId="{5C1A4677-1A14-42C7-B1BB-B8409E921D83}" destId="{EDE9D5F3-19C2-4DC4-8D5A-F0863AEC4680}" srcOrd="2" destOrd="0" parTransId="{C4BF932C-9C1E-4D48-B147-665D5D33AAF0}" sibTransId="{9E45A13C-4630-49F6-947A-770F9D161821}"/>
    <dgm:cxn modelId="{3E742127-14C1-4D49-8742-8861786DB541}" type="presOf" srcId="{EDE9D5F3-19C2-4DC4-8D5A-F0863AEC4680}" destId="{A68C3722-1000-4867-BC6E-0BB232A48926}" srcOrd="0" destOrd="0" presId="urn:microsoft.com/office/officeart/2008/layout/VerticalCurvedList"/>
    <dgm:cxn modelId="{F7CE3C61-4E32-460A-BF11-714662A249AB}" type="presOf" srcId="{7FF1956B-D9F4-4F3D-BC93-6C706D67FF95}" destId="{2A353E84-8E7A-40EE-A89D-D6E106FC7C5E}" srcOrd="0" destOrd="0" presId="urn:microsoft.com/office/officeart/2008/layout/VerticalCurvedList"/>
    <dgm:cxn modelId="{8E9EA107-4F4C-4A9B-91AF-5AE683E17BA0}" type="presOf" srcId="{DAE028C7-BEBC-4CCA-8C12-58BAC5C51FCC}" destId="{BBDB3D91-DD80-4EF5-A555-E6320F48A1AA}" srcOrd="0" destOrd="0" presId="urn:microsoft.com/office/officeart/2008/layout/VerticalCurvedList"/>
    <dgm:cxn modelId="{55B6F2EA-0389-441B-BC0B-A107A073DD42}" type="presParOf" srcId="{C8D3AAEA-551E-467B-9D7B-DF9775AEE7E1}" destId="{5C642669-087C-4334-85E9-FF04AF170164}" srcOrd="0" destOrd="0" presId="urn:microsoft.com/office/officeart/2008/layout/VerticalCurvedList"/>
    <dgm:cxn modelId="{94FEEC4B-A7D4-494F-9125-0F23156859B3}" type="presParOf" srcId="{5C642669-087C-4334-85E9-FF04AF170164}" destId="{92547C2F-0A81-4B88-BA6C-B524AE8DBCDF}" srcOrd="0" destOrd="0" presId="urn:microsoft.com/office/officeart/2008/layout/VerticalCurvedList"/>
    <dgm:cxn modelId="{E9747EE7-9F52-4AED-9321-076A6B10BFAD}" type="presParOf" srcId="{92547C2F-0A81-4B88-BA6C-B524AE8DBCDF}" destId="{D50BD470-FAA3-4B93-8CE1-FD12EEC53B90}" srcOrd="0" destOrd="0" presId="urn:microsoft.com/office/officeart/2008/layout/VerticalCurvedList"/>
    <dgm:cxn modelId="{F7908253-4CCA-4EDC-B6B6-6BF49332A49C}" type="presParOf" srcId="{92547C2F-0A81-4B88-BA6C-B524AE8DBCDF}" destId="{0B1480CD-F87E-4793-A193-86F28F6CC12A}" srcOrd="1" destOrd="0" presId="urn:microsoft.com/office/officeart/2008/layout/VerticalCurvedList"/>
    <dgm:cxn modelId="{B5133765-6709-4F1D-9E86-21952DCDDEB8}" type="presParOf" srcId="{92547C2F-0A81-4B88-BA6C-B524AE8DBCDF}" destId="{E0C0308A-84F6-4679-851F-94E331C19074}" srcOrd="2" destOrd="0" presId="urn:microsoft.com/office/officeart/2008/layout/VerticalCurvedList"/>
    <dgm:cxn modelId="{B2441626-BCEB-4F8E-B118-B6CCB4FAAFEC}" type="presParOf" srcId="{92547C2F-0A81-4B88-BA6C-B524AE8DBCDF}" destId="{C10320EB-E110-436B-9D85-8C71C6A32CF8}" srcOrd="3" destOrd="0" presId="urn:microsoft.com/office/officeart/2008/layout/VerticalCurvedList"/>
    <dgm:cxn modelId="{2260277E-9795-4B2A-8FD0-03B7E5C613FD}" type="presParOf" srcId="{5C642669-087C-4334-85E9-FF04AF170164}" destId="{2A353E84-8E7A-40EE-A89D-D6E106FC7C5E}" srcOrd="1" destOrd="0" presId="urn:microsoft.com/office/officeart/2008/layout/VerticalCurvedList"/>
    <dgm:cxn modelId="{5A8FBC51-886D-47CD-A93F-2375C3C6A3F4}" type="presParOf" srcId="{5C642669-087C-4334-85E9-FF04AF170164}" destId="{E5C63BE6-515A-427C-9147-8EBADC5C3725}" srcOrd="2" destOrd="0" presId="urn:microsoft.com/office/officeart/2008/layout/VerticalCurvedList"/>
    <dgm:cxn modelId="{2F5B7B45-F1F1-465B-BDDE-93F21CE5A717}" type="presParOf" srcId="{E5C63BE6-515A-427C-9147-8EBADC5C3725}" destId="{5DB338F6-EBD1-4023-B840-30FBD7DED9B1}" srcOrd="0" destOrd="0" presId="urn:microsoft.com/office/officeart/2008/layout/VerticalCurvedList"/>
    <dgm:cxn modelId="{8D44E312-5888-443B-A26E-002203679EB3}" type="presParOf" srcId="{5C642669-087C-4334-85E9-FF04AF170164}" destId="{BBDB3D91-DD80-4EF5-A555-E6320F48A1AA}" srcOrd="3" destOrd="0" presId="urn:microsoft.com/office/officeart/2008/layout/VerticalCurvedList"/>
    <dgm:cxn modelId="{DF07D8C2-60C6-4E88-B651-DF4FA571D6C1}" type="presParOf" srcId="{5C642669-087C-4334-85E9-FF04AF170164}" destId="{B636EDBE-A740-4203-A2DF-E51DA8BDD4C3}" srcOrd="4" destOrd="0" presId="urn:microsoft.com/office/officeart/2008/layout/VerticalCurvedList"/>
    <dgm:cxn modelId="{12199119-E559-40CD-91AA-18D818BE9DC1}" type="presParOf" srcId="{B636EDBE-A740-4203-A2DF-E51DA8BDD4C3}" destId="{BD108FBF-C062-4100-A177-77AC1986F156}" srcOrd="0" destOrd="0" presId="urn:microsoft.com/office/officeart/2008/layout/VerticalCurvedList"/>
    <dgm:cxn modelId="{CA48A5F6-419C-41F8-9302-11BF614824DD}" type="presParOf" srcId="{5C642669-087C-4334-85E9-FF04AF170164}" destId="{A68C3722-1000-4867-BC6E-0BB232A48926}" srcOrd="5" destOrd="0" presId="urn:microsoft.com/office/officeart/2008/layout/VerticalCurvedList"/>
    <dgm:cxn modelId="{096335F3-7650-4FCB-A195-217727511700}" type="presParOf" srcId="{5C642669-087C-4334-85E9-FF04AF170164}" destId="{F227CFE7-00E0-46A8-91C0-EB8F707F41D2}" srcOrd="6" destOrd="0" presId="urn:microsoft.com/office/officeart/2008/layout/VerticalCurvedList"/>
    <dgm:cxn modelId="{4B0F794A-6175-4279-AED4-FCEBC8CD3C8C}" type="presParOf" srcId="{F227CFE7-00E0-46A8-91C0-EB8F707F41D2}" destId="{FD81FB4E-65B9-4CD2-ADA1-45B696BA5C35}" srcOrd="0" destOrd="0" presId="urn:microsoft.com/office/officeart/2008/layout/VerticalCurvedList"/>
    <dgm:cxn modelId="{EAB5A861-3DAB-4B80-B390-22C7A22D9F5E}" type="presParOf" srcId="{5C642669-087C-4334-85E9-FF04AF170164}" destId="{4A639E0D-1FB1-4AF4-980D-D6744D7BAF55}" srcOrd="7" destOrd="0" presId="urn:microsoft.com/office/officeart/2008/layout/VerticalCurvedList"/>
    <dgm:cxn modelId="{641B184D-A827-42EC-B0FF-1641C795EA99}" type="presParOf" srcId="{5C642669-087C-4334-85E9-FF04AF170164}" destId="{7BE25D85-F84D-48FA-A060-40C29EFD11C4}" srcOrd="8" destOrd="0" presId="urn:microsoft.com/office/officeart/2008/layout/VerticalCurvedList"/>
    <dgm:cxn modelId="{3DE1BF80-E84D-4C9E-8936-81D196ED1AA2}" type="presParOf" srcId="{7BE25D85-F84D-48FA-A060-40C29EFD11C4}" destId="{76A46A09-85DD-405D-B255-277B1B3951BA}" srcOrd="0" destOrd="0" presId="urn:microsoft.com/office/officeart/2008/layout/VerticalCurvedList"/>
    <dgm:cxn modelId="{CC306FD7-8E87-404E-A143-8D546EF6E58A}" type="presParOf" srcId="{5C642669-087C-4334-85E9-FF04AF170164}" destId="{DBB30298-3943-4EE5-9FFB-158A391460B1}" srcOrd="9" destOrd="0" presId="urn:microsoft.com/office/officeart/2008/layout/VerticalCurvedList"/>
    <dgm:cxn modelId="{AAF16C40-BE70-4480-95CE-CAF46EB49959}" type="presParOf" srcId="{5C642669-087C-4334-85E9-FF04AF170164}" destId="{71EEDC9D-395E-4C66-8BB9-08FD8718A333}" srcOrd="10" destOrd="0" presId="urn:microsoft.com/office/officeart/2008/layout/VerticalCurvedList"/>
    <dgm:cxn modelId="{65F366FB-BA25-4FD0-B6BE-92DFBD8AFD5D}" type="presParOf" srcId="{71EEDC9D-395E-4C66-8BB9-08FD8718A333}" destId="{4687A4AB-E8DC-4325-982A-F14244774259}" srcOrd="0" destOrd="0" presId="urn:microsoft.com/office/officeart/2008/layout/VerticalCurvedList"/>
  </dgm:cxnLst>
  <dgm:bg>
    <a:noFill/>
    <a:effectLst>
      <a:outerShdw blurRad="63500" sx="102000" sy="102000" algn="ctr" rotWithShape="0">
        <a:prstClr val="black">
          <a:alpha val="40000"/>
        </a:prst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692DEF-6331-4B7A-8E55-882093D403B0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C1005B-1D17-45AD-A744-E2BF83AE2ADF}">
      <dgm:prSet phldrT="[Текст]"/>
      <dgm:spPr>
        <a:solidFill>
          <a:schemeClr val="accent5">
            <a:lumMod val="75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/>
            <a:t>Тропарь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dirty="0" smtClean="0"/>
            <a:t>Кондак </a:t>
          </a:r>
          <a:endParaRPr lang="ru-RU" dirty="0"/>
        </a:p>
      </dgm:t>
    </dgm:pt>
    <dgm:pt modelId="{16FD9C97-10C0-4259-9337-F822314CC6A9}" type="parTrans" cxnId="{A5F54BF1-778A-4993-BA60-D6570DFE7B91}">
      <dgm:prSet/>
      <dgm:spPr/>
      <dgm:t>
        <a:bodyPr/>
        <a:lstStyle/>
        <a:p>
          <a:endParaRPr lang="ru-RU"/>
        </a:p>
      </dgm:t>
    </dgm:pt>
    <dgm:pt modelId="{0212B5E3-62F6-4C13-BD74-FB8AA130D454}" type="sibTrans" cxnId="{A5F54BF1-778A-4993-BA60-D6570DFE7B91}">
      <dgm:prSet/>
      <dgm:spPr/>
      <dgm:t>
        <a:bodyPr/>
        <a:lstStyle/>
        <a:p>
          <a:endParaRPr lang="ru-RU"/>
        </a:p>
      </dgm:t>
    </dgm:pt>
    <dgm:pt modelId="{8597560D-0375-407E-9BAD-4FB0D5C21AF3}">
      <dgm:prSet phldrT="[Текст]" custT="1"/>
      <dgm:spPr>
        <a:pattFill prst="pct5">
          <a:fgClr>
            <a:schemeClr val="accent5">
              <a:lumMod val="75000"/>
            </a:schemeClr>
          </a:fgClr>
          <a:bgClr>
            <a:schemeClr val="bg1"/>
          </a:bgClr>
        </a:pattFill>
        <a:ln>
          <a:solidFill>
            <a:schemeClr val="accent5">
              <a:lumMod val="75000"/>
            </a:schemeClr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Церковные песнопения</a:t>
          </a: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83D779EA-0516-4CE2-A521-6643933D6DBF}" type="parTrans" cxnId="{B984D722-4D48-4F3E-AEB4-E881877325B9}">
      <dgm:prSet/>
      <dgm:spPr/>
      <dgm:t>
        <a:bodyPr/>
        <a:lstStyle/>
        <a:p>
          <a:endParaRPr lang="ru-RU"/>
        </a:p>
      </dgm:t>
    </dgm:pt>
    <dgm:pt modelId="{0DAE6DDF-52F6-4F81-85B0-83A1991A89CF}" type="sibTrans" cxnId="{B984D722-4D48-4F3E-AEB4-E881877325B9}">
      <dgm:prSet/>
      <dgm:spPr/>
      <dgm:t>
        <a:bodyPr/>
        <a:lstStyle/>
        <a:p>
          <a:endParaRPr lang="ru-RU"/>
        </a:p>
      </dgm:t>
    </dgm:pt>
    <dgm:pt modelId="{93EB2FDC-09B2-4DC6-BA57-0778252A77CF}">
      <dgm:prSet phldrT="[Текст]"/>
      <dgm:spPr>
        <a:solidFill>
          <a:schemeClr val="accent5">
            <a:lumMod val="75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dirty="0" smtClean="0"/>
            <a:t>Благовест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ru-RU" dirty="0" smtClean="0"/>
            <a:t>Трезвон </a:t>
          </a:r>
          <a:endParaRPr lang="ru-RU" dirty="0"/>
        </a:p>
      </dgm:t>
    </dgm:pt>
    <dgm:pt modelId="{17413081-43DC-41B7-9638-9044382482C0}" type="parTrans" cxnId="{3479ECF5-1796-44F7-8B1C-A112189F4BB7}">
      <dgm:prSet/>
      <dgm:spPr/>
      <dgm:t>
        <a:bodyPr/>
        <a:lstStyle/>
        <a:p>
          <a:endParaRPr lang="ru-RU"/>
        </a:p>
      </dgm:t>
    </dgm:pt>
    <dgm:pt modelId="{E0DFD82C-8005-4787-BA80-41F08C686BAC}" type="sibTrans" cxnId="{3479ECF5-1796-44F7-8B1C-A112189F4BB7}">
      <dgm:prSet/>
      <dgm:spPr/>
      <dgm:t>
        <a:bodyPr/>
        <a:lstStyle/>
        <a:p>
          <a:endParaRPr lang="ru-RU"/>
        </a:p>
      </dgm:t>
    </dgm:pt>
    <dgm:pt modelId="{2CE74EEF-71A4-4B85-9CDD-71BEB7F51573}">
      <dgm:prSet phldrT="[Текст]" custT="1"/>
      <dgm:spPr>
        <a:pattFill prst="pct5">
          <a:fgClr>
            <a:schemeClr val="accent5">
              <a:lumMod val="75000"/>
            </a:schemeClr>
          </a:fgClr>
          <a:bgClr>
            <a:schemeClr val="bg1"/>
          </a:bgClr>
        </a:pattFill>
        <a:ln>
          <a:solidFill>
            <a:schemeClr val="accent5">
              <a:lumMod val="75000"/>
            </a:schemeClr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r"/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Колокольные звоны</a:t>
          </a: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8A8EA31E-625D-45C5-AA65-A73ABD898B27}" type="parTrans" cxnId="{BF5AFBBD-A99F-4641-B761-CB531A496FE4}">
      <dgm:prSet/>
      <dgm:spPr/>
      <dgm:t>
        <a:bodyPr/>
        <a:lstStyle/>
        <a:p>
          <a:endParaRPr lang="ru-RU"/>
        </a:p>
      </dgm:t>
    </dgm:pt>
    <dgm:pt modelId="{29A1D8CA-C346-47E5-B944-63A97D4E7C89}" type="sibTrans" cxnId="{BF5AFBBD-A99F-4641-B761-CB531A496FE4}">
      <dgm:prSet/>
      <dgm:spPr/>
      <dgm:t>
        <a:bodyPr/>
        <a:lstStyle/>
        <a:p>
          <a:endParaRPr lang="ru-RU"/>
        </a:p>
      </dgm:t>
    </dgm:pt>
    <dgm:pt modelId="{2A5925DC-622B-4A38-B31A-EA376C7C10C9}">
      <dgm:prSet phldrT="[Текст]" custT="1"/>
      <dgm:spPr>
        <a:solidFill>
          <a:schemeClr val="accent5">
            <a:lumMod val="75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dirty="0" smtClean="0"/>
            <a:t> </a:t>
          </a:r>
          <a:endParaRPr lang="ru-RU" sz="1800" dirty="0"/>
        </a:p>
      </dgm:t>
    </dgm:pt>
    <dgm:pt modelId="{7ABCBE0E-3D51-4E7C-9C72-0B4271A7292C}" type="parTrans" cxnId="{3BE50C6C-F2C5-4D80-BF3F-E6BD3B9C5D2C}">
      <dgm:prSet/>
      <dgm:spPr/>
      <dgm:t>
        <a:bodyPr/>
        <a:lstStyle/>
        <a:p>
          <a:endParaRPr lang="ru-RU"/>
        </a:p>
      </dgm:t>
    </dgm:pt>
    <dgm:pt modelId="{12BAEA6C-BCF1-4C30-87E1-30A6669C2F4E}" type="sibTrans" cxnId="{3BE50C6C-F2C5-4D80-BF3F-E6BD3B9C5D2C}">
      <dgm:prSet/>
      <dgm:spPr/>
      <dgm:t>
        <a:bodyPr/>
        <a:lstStyle/>
        <a:p>
          <a:endParaRPr lang="ru-RU"/>
        </a:p>
      </dgm:t>
    </dgm:pt>
    <dgm:pt modelId="{30E59D89-657A-476B-BB79-56938967AA5D}">
      <dgm:prSet phldrT="[Текст]"/>
      <dgm:spPr>
        <a:solidFill>
          <a:schemeClr val="accent5">
            <a:lumMod val="75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Колядка </a:t>
          </a:r>
          <a:endParaRPr lang="ru-RU" dirty="0"/>
        </a:p>
      </dgm:t>
    </dgm:pt>
    <dgm:pt modelId="{9F047F89-8E30-4275-8C30-FCE1DB20D801}" type="parTrans" cxnId="{54F540AE-D01F-47E7-B341-844CFEB89AF0}">
      <dgm:prSet/>
      <dgm:spPr/>
      <dgm:t>
        <a:bodyPr/>
        <a:lstStyle/>
        <a:p>
          <a:endParaRPr lang="ru-RU"/>
        </a:p>
      </dgm:t>
    </dgm:pt>
    <dgm:pt modelId="{5E3946DC-B6EE-4FBF-9E13-77951473D15D}" type="sibTrans" cxnId="{54F540AE-D01F-47E7-B341-844CFEB89AF0}">
      <dgm:prSet/>
      <dgm:spPr/>
      <dgm:t>
        <a:bodyPr/>
        <a:lstStyle/>
        <a:p>
          <a:endParaRPr lang="ru-RU"/>
        </a:p>
      </dgm:t>
    </dgm:pt>
    <dgm:pt modelId="{60DEBFE2-6285-4061-8039-FC8AAE1DAD27}">
      <dgm:prSet phldrT="[Текст]" custT="1"/>
      <dgm:spPr>
        <a:pattFill prst="pct5">
          <a:fgClr>
            <a:schemeClr val="accent5">
              <a:lumMod val="75000"/>
            </a:schemeClr>
          </a:fgClr>
          <a:bgClr>
            <a:schemeClr val="bg1"/>
          </a:bgClr>
        </a:pattFill>
        <a:ln>
          <a:solidFill>
            <a:schemeClr val="accent5">
              <a:lumMod val="75000"/>
            </a:schemeClr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Народная музыка</a:t>
          </a: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2DF60920-3C8B-4263-B82C-8AEB1D3037BA}" type="parTrans" cxnId="{40D8C28F-828D-4972-BDB5-6DB9380741CE}">
      <dgm:prSet/>
      <dgm:spPr/>
      <dgm:t>
        <a:bodyPr/>
        <a:lstStyle/>
        <a:p>
          <a:endParaRPr lang="ru-RU"/>
        </a:p>
      </dgm:t>
    </dgm:pt>
    <dgm:pt modelId="{265B48F8-388A-41EB-98B2-890B537A04CB}" type="sibTrans" cxnId="{40D8C28F-828D-4972-BDB5-6DB9380741CE}">
      <dgm:prSet/>
      <dgm:spPr/>
      <dgm:t>
        <a:bodyPr/>
        <a:lstStyle/>
        <a:p>
          <a:endParaRPr lang="ru-RU"/>
        </a:p>
      </dgm:t>
    </dgm:pt>
    <dgm:pt modelId="{4E368A88-1A21-4B80-9699-26D9F4EC894B}">
      <dgm:prSet phldrT="[Текст]" custT="1"/>
      <dgm:spPr>
        <a:pattFill prst="pct5">
          <a:fgClr>
            <a:schemeClr val="accent5">
              <a:lumMod val="75000"/>
            </a:schemeClr>
          </a:fgClr>
          <a:bgClr>
            <a:schemeClr val="bg1"/>
          </a:bgClr>
        </a:pattFill>
        <a:ln>
          <a:solidFill>
            <a:schemeClr val="accent5">
              <a:lumMod val="75000"/>
            </a:schemeClr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r"/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Светская музыка</a:t>
          </a: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BB4237EA-9622-43C4-AC36-41FCDD598B89}" type="sibTrans" cxnId="{47CFA6A0-63B8-4207-A70E-3F89614C18B6}">
      <dgm:prSet/>
      <dgm:spPr/>
      <dgm:t>
        <a:bodyPr/>
        <a:lstStyle/>
        <a:p>
          <a:endParaRPr lang="ru-RU"/>
        </a:p>
      </dgm:t>
    </dgm:pt>
    <dgm:pt modelId="{BEAB04BC-2102-4426-BD65-A75EB8C2387D}" type="parTrans" cxnId="{47CFA6A0-63B8-4207-A70E-3F89614C18B6}">
      <dgm:prSet/>
      <dgm:spPr/>
      <dgm:t>
        <a:bodyPr/>
        <a:lstStyle/>
        <a:p>
          <a:endParaRPr lang="ru-RU"/>
        </a:p>
      </dgm:t>
    </dgm:pt>
    <dgm:pt modelId="{87539FC1-CDB2-47D8-A9D3-637C27C05EA4}" type="pres">
      <dgm:prSet presAssocID="{44692DEF-6331-4B7A-8E55-882093D403B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51852D-B978-4826-B564-7C5AD151DE1D}" type="pres">
      <dgm:prSet presAssocID="{44692DEF-6331-4B7A-8E55-882093D403B0}" presName="children" presStyleCnt="0"/>
      <dgm:spPr/>
    </dgm:pt>
    <dgm:pt modelId="{9D84B2D1-B2F7-4034-9BA9-A40AC87AC2E6}" type="pres">
      <dgm:prSet presAssocID="{44692DEF-6331-4B7A-8E55-882093D403B0}" presName="child1group" presStyleCnt="0"/>
      <dgm:spPr/>
    </dgm:pt>
    <dgm:pt modelId="{A6644DFE-1424-40E4-A69B-B37CE60FB5BA}" type="pres">
      <dgm:prSet presAssocID="{44692DEF-6331-4B7A-8E55-882093D403B0}" presName="child1" presStyleLbl="bgAcc1" presStyleIdx="0" presStyleCnt="4" custScaleX="132983" custScaleY="75274" custLinFactNeighborX="-11949" custLinFactNeighborY="2634"/>
      <dgm:spPr/>
      <dgm:t>
        <a:bodyPr/>
        <a:lstStyle/>
        <a:p>
          <a:endParaRPr lang="ru-RU"/>
        </a:p>
      </dgm:t>
    </dgm:pt>
    <dgm:pt modelId="{FD8FA242-502C-486D-9336-B604EEA34FA7}" type="pres">
      <dgm:prSet presAssocID="{44692DEF-6331-4B7A-8E55-882093D403B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F83C42-F026-4D4D-B1ED-289612BDB645}" type="pres">
      <dgm:prSet presAssocID="{44692DEF-6331-4B7A-8E55-882093D403B0}" presName="child2group" presStyleCnt="0"/>
      <dgm:spPr/>
    </dgm:pt>
    <dgm:pt modelId="{9C51993D-4F69-44DF-90A5-8218AD47B68D}" type="pres">
      <dgm:prSet presAssocID="{44692DEF-6331-4B7A-8E55-882093D403B0}" presName="child2" presStyleLbl="bgAcc1" presStyleIdx="1" presStyleCnt="4" custScaleX="134460" custScaleY="75274" custLinFactNeighborX="11380" custLinFactNeighborY="2634"/>
      <dgm:spPr/>
      <dgm:t>
        <a:bodyPr/>
        <a:lstStyle/>
        <a:p>
          <a:endParaRPr lang="ru-RU"/>
        </a:p>
      </dgm:t>
    </dgm:pt>
    <dgm:pt modelId="{7F9DAAF8-926D-4FA7-B4D4-6F5EB9D5EF9E}" type="pres">
      <dgm:prSet presAssocID="{44692DEF-6331-4B7A-8E55-882093D403B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976E9-08DD-4D02-A504-C292192532A4}" type="pres">
      <dgm:prSet presAssocID="{44692DEF-6331-4B7A-8E55-882093D403B0}" presName="child3group" presStyleCnt="0"/>
      <dgm:spPr/>
    </dgm:pt>
    <dgm:pt modelId="{1D2D5087-8DDC-490D-BDA1-85FEB8FA6E76}" type="pres">
      <dgm:prSet presAssocID="{44692DEF-6331-4B7A-8E55-882093D403B0}" presName="child3" presStyleLbl="bgAcc1" presStyleIdx="2" presStyleCnt="4" custScaleX="132983" custScaleY="75274" custLinFactNeighborX="10811" custLinFactNeighborY="-6146"/>
      <dgm:spPr/>
      <dgm:t>
        <a:bodyPr/>
        <a:lstStyle/>
        <a:p>
          <a:endParaRPr lang="ru-RU"/>
        </a:p>
      </dgm:t>
    </dgm:pt>
    <dgm:pt modelId="{7AB04401-3B50-40E9-A904-94B8767708BC}" type="pres">
      <dgm:prSet presAssocID="{44692DEF-6331-4B7A-8E55-882093D403B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F4B68-BC82-4D90-9C91-3E5EF87F59D2}" type="pres">
      <dgm:prSet presAssocID="{44692DEF-6331-4B7A-8E55-882093D403B0}" presName="child4group" presStyleCnt="0"/>
      <dgm:spPr/>
    </dgm:pt>
    <dgm:pt modelId="{B5AAAB3D-5412-4D69-946A-C1337DFE5765}" type="pres">
      <dgm:prSet presAssocID="{44692DEF-6331-4B7A-8E55-882093D403B0}" presName="child4" presStyleLbl="bgAcc1" presStyleIdx="3" presStyleCnt="4" custScaleX="132983" custScaleY="75274" custLinFactNeighborX="-10811" custLinFactNeighborY="-6146"/>
      <dgm:spPr/>
      <dgm:t>
        <a:bodyPr/>
        <a:lstStyle/>
        <a:p>
          <a:endParaRPr lang="ru-RU"/>
        </a:p>
      </dgm:t>
    </dgm:pt>
    <dgm:pt modelId="{7F72B419-07CD-4DAA-9E1E-BA3B8D85F0E0}" type="pres">
      <dgm:prSet presAssocID="{44692DEF-6331-4B7A-8E55-882093D403B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96966-446C-4D6C-BCE1-3836F6A0C61F}" type="pres">
      <dgm:prSet presAssocID="{44692DEF-6331-4B7A-8E55-882093D403B0}" presName="childPlaceholder" presStyleCnt="0"/>
      <dgm:spPr/>
    </dgm:pt>
    <dgm:pt modelId="{8CABB532-2116-44BC-A079-B138B99BDA30}" type="pres">
      <dgm:prSet presAssocID="{44692DEF-6331-4B7A-8E55-882093D403B0}" presName="circle" presStyleCnt="0"/>
      <dgm:spPr/>
    </dgm:pt>
    <dgm:pt modelId="{8FB69113-D527-4DB2-9B10-98ACD4B6929A}" type="pres">
      <dgm:prSet presAssocID="{44692DEF-6331-4B7A-8E55-882093D403B0}" presName="quadrant1" presStyleLbl="node1" presStyleIdx="0" presStyleCnt="4" custLinFactNeighborX="-2596" custLinFactNeighborY="-25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13BC4D-E16E-412E-998A-DEC58CB95B2E}" type="pres">
      <dgm:prSet presAssocID="{44692DEF-6331-4B7A-8E55-882093D403B0}" presName="quadrant2" presStyleLbl="node1" presStyleIdx="1" presStyleCnt="4" custLinFactNeighborX="2596" custLinFactNeighborY="-25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A10B72-34C7-4458-8F7B-CD1BE931C8EB}" type="pres">
      <dgm:prSet presAssocID="{44692DEF-6331-4B7A-8E55-882093D403B0}" presName="quadrant3" presStyleLbl="node1" presStyleIdx="2" presStyleCnt="4" custLinFactNeighborX="1947" custLinFactNeighborY="6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2F100-64B0-4E71-A3FC-65E7813A8530}" type="pres">
      <dgm:prSet presAssocID="{44692DEF-6331-4B7A-8E55-882093D403B0}" presName="quadrant4" presStyleLbl="node1" presStyleIdx="3" presStyleCnt="4" custLinFactNeighborX="-2596" custLinFactNeighborY="6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7B074C-50C0-445F-A7B6-07768477EF4D}" type="pres">
      <dgm:prSet presAssocID="{44692DEF-6331-4B7A-8E55-882093D403B0}" presName="quadrantPlaceholder" presStyleCnt="0"/>
      <dgm:spPr/>
    </dgm:pt>
    <dgm:pt modelId="{2C8A9327-0E2E-4EEA-80FB-DD49077592A6}" type="pres">
      <dgm:prSet presAssocID="{44692DEF-6331-4B7A-8E55-882093D403B0}" presName="center1" presStyleLbl="fgShp" presStyleIdx="0" presStyleCnt="2" custScaleX="68354" custScaleY="56148"/>
      <dgm:spPr/>
    </dgm:pt>
    <dgm:pt modelId="{E7B5076B-70F6-48B5-8D85-9919D46F600E}" type="pres">
      <dgm:prSet presAssocID="{44692DEF-6331-4B7A-8E55-882093D403B0}" presName="center2" presStyleLbl="fgShp" presStyleIdx="1" presStyleCnt="2" custScaleX="68354" custScaleY="56148"/>
      <dgm:spPr/>
    </dgm:pt>
  </dgm:ptLst>
  <dgm:cxnLst>
    <dgm:cxn modelId="{9639B567-0BCE-4BB7-AF47-DAE8A6CB0BA0}" type="presOf" srcId="{2A5925DC-622B-4A38-B31A-EA376C7C10C9}" destId="{94A10B72-34C7-4458-8F7B-CD1BE931C8EB}" srcOrd="0" destOrd="0" presId="urn:microsoft.com/office/officeart/2005/8/layout/cycle4"/>
    <dgm:cxn modelId="{54F540AE-D01F-47E7-B341-844CFEB89AF0}" srcId="{44692DEF-6331-4B7A-8E55-882093D403B0}" destId="{30E59D89-657A-476B-BB79-56938967AA5D}" srcOrd="3" destOrd="0" parTransId="{9F047F89-8E30-4275-8C30-FCE1DB20D801}" sibTransId="{5E3946DC-B6EE-4FBF-9E13-77951473D15D}"/>
    <dgm:cxn modelId="{EAB4F7D2-264A-4F80-A22F-38A5ABD77398}" type="presOf" srcId="{D5C1005B-1D17-45AD-A744-E2BF83AE2ADF}" destId="{8FB69113-D527-4DB2-9B10-98ACD4B6929A}" srcOrd="0" destOrd="0" presId="urn:microsoft.com/office/officeart/2005/8/layout/cycle4"/>
    <dgm:cxn modelId="{E81B5AE1-F8C4-4F4D-A4AE-3C28E5195F15}" type="presOf" srcId="{4E368A88-1A21-4B80-9699-26D9F4EC894B}" destId="{1D2D5087-8DDC-490D-BDA1-85FEB8FA6E76}" srcOrd="0" destOrd="0" presId="urn:microsoft.com/office/officeart/2005/8/layout/cycle4"/>
    <dgm:cxn modelId="{3A6520ED-37F3-4D02-84F6-644AF8F6046F}" type="presOf" srcId="{2CE74EEF-71A4-4B85-9CDD-71BEB7F51573}" destId="{7F9DAAF8-926D-4FA7-B4D4-6F5EB9D5EF9E}" srcOrd="1" destOrd="0" presId="urn:microsoft.com/office/officeart/2005/8/layout/cycle4"/>
    <dgm:cxn modelId="{B984D722-4D48-4F3E-AEB4-E881877325B9}" srcId="{D5C1005B-1D17-45AD-A744-E2BF83AE2ADF}" destId="{8597560D-0375-407E-9BAD-4FB0D5C21AF3}" srcOrd="0" destOrd="0" parTransId="{83D779EA-0516-4CE2-A521-6643933D6DBF}" sibTransId="{0DAE6DDF-52F6-4F81-85B0-83A1991A89CF}"/>
    <dgm:cxn modelId="{BFC0B576-EE47-4C8A-A672-6A9B75E56B41}" type="presOf" srcId="{60DEBFE2-6285-4061-8039-FC8AAE1DAD27}" destId="{B5AAAB3D-5412-4D69-946A-C1337DFE5765}" srcOrd="0" destOrd="0" presId="urn:microsoft.com/office/officeart/2005/8/layout/cycle4"/>
    <dgm:cxn modelId="{622E5548-3FF8-447C-9723-D7D6BF86274C}" type="presOf" srcId="{60DEBFE2-6285-4061-8039-FC8AAE1DAD27}" destId="{7F72B419-07CD-4DAA-9E1E-BA3B8D85F0E0}" srcOrd="1" destOrd="0" presId="urn:microsoft.com/office/officeart/2005/8/layout/cycle4"/>
    <dgm:cxn modelId="{BF5AFBBD-A99F-4641-B761-CB531A496FE4}" srcId="{93EB2FDC-09B2-4DC6-BA57-0778252A77CF}" destId="{2CE74EEF-71A4-4B85-9CDD-71BEB7F51573}" srcOrd="0" destOrd="0" parTransId="{8A8EA31E-625D-45C5-AA65-A73ABD898B27}" sibTransId="{29A1D8CA-C346-47E5-B944-63A97D4E7C89}"/>
    <dgm:cxn modelId="{47CFA6A0-63B8-4207-A70E-3F89614C18B6}" srcId="{2A5925DC-622B-4A38-B31A-EA376C7C10C9}" destId="{4E368A88-1A21-4B80-9699-26D9F4EC894B}" srcOrd="0" destOrd="0" parTransId="{BEAB04BC-2102-4426-BD65-A75EB8C2387D}" sibTransId="{BB4237EA-9622-43C4-AC36-41FCDD598B89}"/>
    <dgm:cxn modelId="{6B9376FA-C6FD-4671-B693-A9C8A868727A}" type="presOf" srcId="{30E59D89-657A-476B-BB79-56938967AA5D}" destId="{2C62F100-64B0-4E71-A3FC-65E7813A8530}" srcOrd="0" destOrd="0" presId="urn:microsoft.com/office/officeart/2005/8/layout/cycle4"/>
    <dgm:cxn modelId="{3BE50C6C-F2C5-4D80-BF3F-E6BD3B9C5D2C}" srcId="{44692DEF-6331-4B7A-8E55-882093D403B0}" destId="{2A5925DC-622B-4A38-B31A-EA376C7C10C9}" srcOrd="2" destOrd="0" parTransId="{7ABCBE0E-3D51-4E7C-9C72-0B4271A7292C}" sibTransId="{12BAEA6C-BCF1-4C30-87E1-30A6669C2F4E}"/>
    <dgm:cxn modelId="{446531A2-BE11-4EDC-B9D2-9A2383CD718C}" type="presOf" srcId="{8597560D-0375-407E-9BAD-4FB0D5C21AF3}" destId="{FD8FA242-502C-486D-9336-B604EEA34FA7}" srcOrd="1" destOrd="0" presId="urn:microsoft.com/office/officeart/2005/8/layout/cycle4"/>
    <dgm:cxn modelId="{7F0F7950-6BE9-4924-B9B2-82664C61E3BA}" type="presOf" srcId="{4E368A88-1A21-4B80-9699-26D9F4EC894B}" destId="{7AB04401-3B50-40E9-A904-94B8767708BC}" srcOrd="1" destOrd="0" presId="urn:microsoft.com/office/officeart/2005/8/layout/cycle4"/>
    <dgm:cxn modelId="{794820B3-3E45-441C-9639-FE4300071BDE}" type="presOf" srcId="{93EB2FDC-09B2-4DC6-BA57-0778252A77CF}" destId="{E613BC4D-E16E-412E-998A-DEC58CB95B2E}" srcOrd="0" destOrd="0" presId="urn:microsoft.com/office/officeart/2005/8/layout/cycle4"/>
    <dgm:cxn modelId="{0B423429-D89F-4653-98A9-972E909561AF}" type="presOf" srcId="{44692DEF-6331-4B7A-8E55-882093D403B0}" destId="{87539FC1-CDB2-47D8-A9D3-637C27C05EA4}" srcOrd="0" destOrd="0" presId="urn:microsoft.com/office/officeart/2005/8/layout/cycle4"/>
    <dgm:cxn modelId="{0A3B4D71-56D3-4D86-A1EF-7A61DE5AF64F}" type="presOf" srcId="{8597560D-0375-407E-9BAD-4FB0D5C21AF3}" destId="{A6644DFE-1424-40E4-A69B-B37CE60FB5BA}" srcOrd="0" destOrd="0" presId="urn:microsoft.com/office/officeart/2005/8/layout/cycle4"/>
    <dgm:cxn modelId="{40D8C28F-828D-4972-BDB5-6DB9380741CE}" srcId="{30E59D89-657A-476B-BB79-56938967AA5D}" destId="{60DEBFE2-6285-4061-8039-FC8AAE1DAD27}" srcOrd="0" destOrd="0" parTransId="{2DF60920-3C8B-4263-B82C-8AEB1D3037BA}" sibTransId="{265B48F8-388A-41EB-98B2-890B537A04CB}"/>
    <dgm:cxn modelId="{A5F54BF1-778A-4993-BA60-D6570DFE7B91}" srcId="{44692DEF-6331-4B7A-8E55-882093D403B0}" destId="{D5C1005B-1D17-45AD-A744-E2BF83AE2ADF}" srcOrd="0" destOrd="0" parTransId="{16FD9C97-10C0-4259-9337-F822314CC6A9}" sibTransId="{0212B5E3-62F6-4C13-BD74-FB8AA130D454}"/>
    <dgm:cxn modelId="{3479ECF5-1796-44F7-8B1C-A112189F4BB7}" srcId="{44692DEF-6331-4B7A-8E55-882093D403B0}" destId="{93EB2FDC-09B2-4DC6-BA57-0778252A77CF}" srcOrd="1" destOrd="0" parTransId="{17413081-43DC-41B7-9638-9044382482C0}" sibTransId="{E0DFD82C-8005-4787-BA80-41F08C686BAC}"/>
    <dgm:cxn modelId="{724416BC-08C2-46C6-85B2-A54CAC633C16}" type="presOf" srcId="{2CE74EEF-71A4-4B85-9CDD-71BEB7F51573}" destId="{9C51993D-4F69-44DF-90A5-8218AD47B68D}" srcOrd="0" destOrd="0" presId="urn:microsoft.com/office/officeart/2005/8/layout/cycle4"/>
    <dgm:cxn modelId="{21161B8C-D84A-4E90-9544-1F79819CBB8F}" type="presParOf" srcId="{87539FC1-CDB2-47D8-A9D3-637C27C05EA4}" destId="{2B51852D-B978-4826-B564-7C5AD151DE1D}" srcOrd="0" destOrd="0" presId="urn:microsoft.com/office/officeart/2005/8/layout/cycle4"/>
    <dgm:cxn modelId="{CE8ECF9B-4B5E-4CDF-B0FD-66DF54075377}" type="presParOf" srcId="{2B51852D-B978-4826-B564-7C5AD151DE1D}" destId="{9D84B2D1-B2F7-4034-9BA9-A40AC87AC2E6}" srcOrd="0" destOrd="0" presId="urn:microsoft.com/office/officeart/2005/8/layout/cycle4"/>
    <dgm:cxn modelId="{F119A46A-EB10-45DC-B475-5AC7DE8BC82A}" type="presParOf" srcId="{9D84B2D1-B2F7-4034-9BA9-A40AC87AC2E6}" destId="{A6644DFE-1424-40E4-A69B-B37CE60FB5BA}" srcOrd="0" destOrd="0" presId="urn:microsoft.com/office/officeart/2005/8/layout/cycle4"/>
    <dgm:cxn modelId="{D2CE1D36-1018-43F2-A744-F0B8BAB9277D}" type="presParOf" srcId="{9D84B2D1-B2F7-4034-9BA9-A40AC87AC2E6}" destId="{FD8FA242-502C-486D-9336-B604EEA34FA7}" srcOrd="1" destOrd="0" presId="urn:microsoft.com/office/officeart/2005/8/layout/cycle4"/>
    <dgm:cxn modelId="{3B1875C7-8D6E-4CF7-BC8C-0F5F26884AE7}" type="presParOf" srcId="{2B51852D-B978-4826-B564-7C5AD151DE1D}" destId="{71F83C42-F026-4D4D-B1ED-289612BDB645}" srcOrd="1" destOrd="0" presId="urn:microsoft.com/office/officeart/2005/8/layout/cycle4"/>
    <dgm:cxn modelId="{2957F256-7580-4783-99C8-7B0E123F8D07}" type="presParOf" srcId="{71F83C42-F026-4D4D-B1ED-289612BDB645}" destId="{9C51993D-4F69-44DF-90A5-8218AD47B68D}" srcOrd="0" destOrd="0" presId="urn:microsoft.com/office/officeart/2005/8/layout/cycle4"/>
    <dgm:cxn modelId="{EF8C2BA9-EF78-43D7-98FD-CE39E8E93CB0}" type="presParOf" srcId="{71F83C42-F026-4D4D-B1ED-289612BDB645}" destId="{7F9DAAF8-926D-4FA7-B4D4-6F5EB9D5EF9E}" srcOrd="1" destOrd="0" presId="urn:microsoft.com/office/officeart/2005/8/layout/cycle4"/>
    <dgm:cxn modelId="{A7341C05-86EB-4696-95D7-7EC30AF48427}" type="presParOf" srcId="{2B51852D-B978-4826-B564-7C5AD151DE1D}" destId="{A9F976E9-08DD-4D02-A504-C292192532A4}" srcOrd="2" destOrd="0" presId="urn:microsoft.com/office/officeart/2005/8/layout/cycle4"/>
    <dgm:cxn modelId="{63F8207D-C0F1-4604-BEE8-AFE05E9B237E}" type="presParOf" srcId="{A9F976E9-08DD-4D02-A504-C292192532A4}" destId="{1D2D5087-8DDC-490D-BDA1-85FEB8FA6E76}" srcOrd="0" destOrd="0" presId="urn:microsoft.com/office/officeart/2005/8/layout/cycle4"/>
    <dgm:cxn modelId="{8F2B8B75-92C6-4E25-83DF-C65001241C24}" type="presParOf" srcId="{A9F976E9-08DD-4D02-A504-C292192532A4}" destId="{7AB04401-3B50-40E9-A904-94B8767708BC}" srcOrd="1" destOrd="0" presId="urn:microsoft.com/office/officeart/2005/8/layout/cycle4"/>
    <dgm:cxn modelId="{E4506D3D-1823-41FA-A048-F0EA06494A3E}" type="presParOf" srcId="{2B51852D-B978-4826-B564-7C5AD151DE1D}" destId="{B1FF4B68-BC82-4D90-9C91-3E5EF87F59D2}" srcOrd="3" destOrd="0" presId="urn:microsoft.com/office/officeart/2005/8/layout/cycle4"/>
    <dgm:cxn modelId="{8E012613-2320-4BB6-9227-500BBC943F26}" type="presParOf" srcId="{B1FF4B68-BC82-4D90-9C91-3E5EF87F59D2}" destId="{B5AAAB3D-5412-4D69-946A-C1337DFE5765}" srcOrd="0" destOrd="0" presId="urn:microsoft.com/office/officeart/2005/8/layout/cycle4"/>
    <dgm:cxn modelId="{1D0EAD37-0830-4D74-8778-02BDB65133A6}" type="presParOf" srcId="{B1FF4B68-BC82-4D90-9C91-3E5EF87F59D2}" destId="{7F72B419-07CD-4DAA-9E1E-BA3B8D85F0E0}" srcOrd="1" destOrd="0" presId="urn:microsoft.com/office/officeart/2005/8/layout/cycle4"/>
    <dgm:cxn modelId="{330D7419-633A-466D-A710-25AAD91450DE}" type="presParOf" srcId="{2B51852D-B978-4826-B564-7C5AD151DE1D}" destId="{03196966-446C-4D6C-BCE1-3836F6A0C61F}" srcOrd="4" destOrd="0" presId="urn:microsoft.com/office/officeart/2005/8/layout/cycle4"/>
    <dgm:cxn modelId="{B427B0B4-C0B2-4C3E-9FBB-E69E9507B04D}" type="presParOf" srcId="{87539FC1-CDB2-47D8-A9D3-637C27C05EA4}" destId="{8CABB532-2116-44BC-A079-B138B99BDA30}" srcOrd="1" destOrd="0" presId="urn:microsoft.com/office/officeart/2005/8/layout/cycle4"/>
    <dgm:cxn modelId="{BE3204FD-2905-4A27-B1DE-06EB465F0080}" type="presParOf" srcId="{8CABB532-2116-44BC-A079-B138B99BDA30}" destId="{8FB69113-D527-4DB2-9B10-98ACD4B6929A}" srcOrd="0" destOrd="0" presId="urn:microsoft.com/office/officeart/2005/8/layout/cycle4"/>
    <dgm:cxn modelId="{C65EA59C-5EBC-49BC-B2BF-FEF502425E5B}" type="presParOf" srcId="{8CABB532-2116-44BC-A079-B138B99BDA30}" destId="{E613BC4D-E16E-412E-998A-DEC58CB95B2E}" srcOrd="1" destOrd="0" presId="urn:microsoft.com/office/officeart/2005/8/layout/cycle4"/>
    <dgm:cxn modelId="{93C2199F-49DD-42C7-8446-917D032DA6A9}" type="presParOf" srcId="{8CABB532-2116-44BC-A079-B138B99BDA30}" destId="{94A10B72-34C7-4458-8F7B-CD1BE931C8EB}" srcOrd="2" destOrd="0" presId="urn:microsoft.com/office/officeart/2005/8/layout/cycle4"/>
    <dgm:cxn modelId="{D9A63D78-A60D-4A9A-83CE-DA77D388064D}" type="presParOf" srcId="{8CABB532-2116-44BC-A079-B138B99BDA30}" destId="{2C62F100-64B0-4E71-A3FC-65E7813A8530}" srcOrd="3" destOrd="0" presId="urn:microsoft.com/office/officeart/2005/8/layout/cycle4"/>
    <dgm:cxn modelId="{D9DCA668-D492-4C18-88B0-619AE4B65868}" type="presParOf" srcId="{8CABB532-2116-44BC-A079-B138B99BDA30}" destId="{927B074C-50C0-445F-A7B6-07768477EF4D}" srcOrd="4" destOrd="0" presId="urn:microsoft.com/office/officeart/2005/8/layout/cycle4"/>
    <dgm:cxn modelId="{1DF5CD66-506E-4E18-90AB-3A56B01BF846}" type="presParOf" srcId="{87539FC1-CDB2-47D8-A9D3-637C27C05EA4}" destId="{2C8A9327-0E2E-4EEA-80FB-DD49077592A6}" srcOrd="2" destOrd="0" presId="urn:microsoft.com/office/officeart/2005/8/layout/cycle4"/>
    <dgm:cxn modelId="{3AB94ACA-283C-45A0-BCE5-1642B7481B83}" type="presParOf" srcId="{87539FC1-CDB2-47D8-A9D3-637C27C05EA4}" destId="{E7B5076B-70F6-48B5-8D85-9919D46F600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5087-8DDC-490D-BDA1-85FEB8FA6E76}">
      <dsp:nvSpPr>
        <dsp:cNvPr id="0" name=""/>
        <dsp:cNvSpPr/>
      </dsp:nvSpPr>
      <dsp:spPr>
        <a:xfrm>
          <a:off x="5415667" y="3451879"/>
          <a:ext cx="3240008" cy="1188004"/>
        </a:xfrm>
        <a:prstGeom prst="roundRect">
          <a:avLst>
            <a:gd name="adj" fmla="val 10000"/>
          </a:avLst>
        </a:prstGeom>
        <a:pattFill prst="pct5">
          <a:fgClr>
            <a:schemeClr val="accent5">
              <a:lumMod val="75000"/>
            </a:schemeClr>
          </a:fgClr>
          <a:bgClr>
            <a:schemeClr val="bg1"/>
          </a:bgClr>
        </a:patt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Светская музыка</a:t>
          </a: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6413767" y="3774977"/>
        <a:ext cx="2215811" cy="838809"/>
      </dsp:txXfrm>
    </dsp:sp>
    <dsp:sp modelId="{B5AAAB3D-5412-4D69-946A-C1337DFE5765}">
      <dsp:nvSpPr>
        <dsp:cNvPr id="0" name=""/>
        <dsp:cNvSpPr/>
      </dsp:nvSpPr>
      <dsp:spPr>
        <a:xfrm>
          <a:off x="913675" y="3451879"/>
          <a:ext cx="3240008" cy="1188004"/>
        </a:xfrm>
        <a:prstGeom prst="roundRect">
          <a:avLst>
            <a:gd name="adj" fmla="val 10000"/>
          </a:avLst>
        </a:prstGeom>
        <a:pattFill prst="pct5">
          <a:fgClr>
            <a:schemeClr val="accent5">
              <a:lumMod val="75000"/>
            </a:schemeClr>
          </a:fgClr>
          <a:bgClr>
            <a:schemeClr val="bg1"/>
          </a:bgClr>
        </a:patt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Народная музыка</a:t>
          </a: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939772" y="3774977"/>
        <a:ext cx="2215811" cy="838809"/>
      </dsp:txXfrm>
    </dsp:sp>
    <dsp:sp modelId="{9C51993D-4F69-44DF-90A5-8218AD47B68D}">
      <dsp:nvSpPr>
        <dsp:cNvPr id="0" name=""/>
        <dsp:cNvSpPr/>
      </dsp:nvSpPr>
      <dsp:spPr>
        <a:xfrm>
          <a:off x="5411538" y="236688"/>
          <a:ext cx="3275994" cy="1188004"/>
        </a:xfrm>
        <a:prstGeom prst="roundRect">
          <a:avLst>
            <a:gd name="adj" fmla="val 10000"/>
          </a:avLst>
        </a:prstGeom>
        <a:pattFill prst="pct5">
          <a:fgClr>
            <a:schemeClr val="accent5">
              <a:lumMod val="75000"/>
            </a:schemeClr>
          </a:fgClr>
          <a:bgClr>
            <a:schemeClr val="bg1"/>
          </a:bgClr>
        </a:patt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Колокольные звоны</a:t>
          </a: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6420433" y="262785"/>
        <a:ext cx="2241001" cy="838809"/>
      </dsp:txXfrm>
    </dsp:sp>
    <dsp:sp modelId="{A6644DFE-1424-40E4-A69B-B37CE60FB5BA}">
      <dsp:nvSpPr>
        <dsp:cNvPr id="0" name=""/>
        <dsp:cNvSpPr/>
      </dsp:nvSpPr>
      <dsp:spPr>
        <a:xfrm>
          <a:off x="885949" y="236688"/>
          <a:ext cx="3240008" cy="1188004"/>
        </a:xfrm>
        <a:prstGeom prst="roundRect">
          <a:avLst>
            <a:gd name="adj" fmla="val 10000"/>
          </a:avLst>
        </a:prstGeom>
        <a:pattFill prst="pct5">
          <a:fgClr>
            <a:schemeClr val="accent5">
              <a:lumMod val="75000"/>
            </a:schemeClr>
          </a:fgClr>
          <a:bgClr>
            <a:schemeClr val="bg1"/>
          </a:bgClr>
        </a:patt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Церковные песнопения</a:t>
          </a: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912046" y="262785"/>
        <a:ext cx="2215811" cy="838809"/>
      </dsp:txXfrm>
    </dsp:sp>
    <dsp:sp modelId="{8FB69113-D527-4DB2-9B10-98ACD4B6929A}">
      <dsp:nvSpPr>
        <dsp:cNvPr id="0" name=""/>
        <dsp:cNvSpPr/>
      </dsp:nvSpPr>
      <dsp:spPr>
        <a:xfrm>
          <a:off x="2553357" y="225684"/>
          <a:ext cx="2135556" cy="2135556"/>
        </a:xfrm>
        <a:prstGeom prst="pieWedg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200" kern="1200" dirty="0" smtClean="0"/>
            <a:t>Тропарь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Кондак </a:t>
          </a:r>
          <a:endParaRPr lang="ru-RU" sz="2200" kern="1200" dirty="0"/>
        </a:p>
      </dsp:txBody>
      <dsp:txXfrm>
        <a:off x="3178847" y="851174"/>
        <a:ext cx="1510066" cy="1510066"/>
      </dsp:txXfrm>
    </dsp:sp>
    <dsp:sp modelId="{E613BC4D-E16E-412E-998A-DEC58CB95B2E}">
      <dsp:nvSpPr>
        <dsp:cNvPr id="0" name=""/>
        <dsp:cNvSpPr/>
      </dsp:nvSpPr>
      <dsp:spPr>
        <a:xfrm rot="5400000">
          <a:off x="4898431" y="225684"/>
          <a:ext cx="2135556" cy="2135556"/>
        </a:xfrm>
        <a:prstGeom prst="pieWedg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200" kern="1200" dirty="0" smtClean="0"/>
            <a:t>Благовест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Трезвон </a:t>
          </a:r>
          <a:endParaRPr lang="ru-RU" sz="2200" kern="1200" dirty="0"/>
        </a:p>
      </dsp:txBody>
      <dsp:txXfrm rot="-5400000">
        <a:off x="4898431" y="851174"/>
        <a:ext cx="1510066" cy="1510066"/>
      </dsp:txXfrm>
    </dsp:sp>
    <dsp:sp modelId="{94A10B72-34C7-4458-8F7B-CD1BE931C8EB}">
      <dsp:nvSpPr>
        <dsp:cNvPr id="0" name=""/>
        <dsp:cNvSpPr/>
      </dsp:nvSpPr>
      <dsp:spPr>
        <a:xfrm rot="10800000">
          <a:off x="4884571" y="2529179"/>
          <a:ext cx="2135556" cy="2135556"/>
        </a:xfrm>
        <a:prstGeom prst="pieWedg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 rot="10800000">
        <a:off x="4884571" y="2529179"/>
        <a:ext cx="1510066" cy="1510066"/>
      </dsp:txXfrm>
    </dsp:sp>
    <dsp:sp modelId="{2C62F100-64B0-4E71-A3FC-65E7813A8530}">
      <dsp:nvSpPr>
        <dsp:cNvPr id="0" name=""/>
        <dsp:cNvSpPr/>
      </dsp:nvSpPr>
      <dsp:spPr>
        <a:xfrm rot="16200000">
          <a:off x="2553357" y="2529179"/>
          <a:ext cx="2135556" cy="2135556"/>
        </a:xfrm>
        <a:prstGeom prst="pieWedg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Колядка </a:t>
          </a:r>
          <a:endParaRPr lang="ru-RU" sz="2200" kern="1200" dirty="0"/>
        </a:p>
      </dsp:txBody>
      <dsp:txXfrm rot="5400000">
        <a:off x="3178847" y="2529179"/>
        <a:ext cx="1510066" cy="1510066"/>
      </dsp:txXfrm>
    </dsp:sp>
    <dsp:sp modelId="{2C8A9327-0E2E-4EEA-80FB-DD49077592A6}">
      <dsp:nvSpPr>
        <dsp:cNvPr id="0" name=""/>
        <dsp:cNvSpPr/>
      </dsp:nvSpPr>
      <dsp:spPr>
        <a:xfrm>
          <a:off x="4541673" y="2162700"/>
          <a:ext cx="503997" cy="35999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5076B-70F6-48B5-8D85-9919D46F600E}">
      <dsp:nvSpPr>
        <dsp:cNvPr id="0" name=""/>
        <dsp:cNvSpPr/>
      </dsp:nvSpPr>
      <dsp:spPr>
        <a:xfrm rot="10800000">
          <a:off x="4541673" y="2409300"/>
          <a:ext cx="503997" cy="35999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0BB4B-5F3F-4BD9-84E3-BC9825E58569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03234-0509-4E59-8BF5-3A70E25A9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0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03234-0509-4E59-8BF5-3A70E25A9B9E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4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03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79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1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0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0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22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78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8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03234-0509-4E59-8BF5-3A70E25A9B9E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46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03234-0509-4E59-8BF5-3A70E25A9B9E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4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03234-0509-4E59-8BF5-3A70E25A9B9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63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03234-0509-4E59-8BF5-3A70E25A9B9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961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08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B516D53-EB72-4967-9E24-E761879FD17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04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56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712B0-D798-4F62-9F78-5360E803C3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1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54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1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F5F90-9AAE-4F77-9A21-A34B0B393A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7DF11-91DB-4D9A-A52F-7645C66CEB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2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EAB12-385C-411F-B221-4A4746C7E5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ACEBE-CBFD-4B32-93C8-E05903C180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44401-9E4C-45FA-9599-B1D6E7CEA3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EDB88-88FF-4E1F-99C6-E0D9E76BF6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12303-7958-4880-B41B-029AFA4FCA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012CC-2096-447B-9A67-61AC71EC4A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4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8F4B2-AE6E-47C6-8033-1145DBFAD0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33468-9DE4-4349-89F7-D38E112680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CD8B-8BB1-4C82-81B7-C940CDDC13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64EDC-DEF7-4E86-B3DE-0E910DC2E4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76261-BCEC-4A50-A4CF-348AFE2040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2F9D7-89F5-44D0-AC2D-F8B297EDB8F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2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E19A-05BD-4F0F-ACEE-AF496F068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A85A5-B872-406E-9BBD-C8416F075D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50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5141-AE41-4969-A775-D7AAD74A4D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A19D7-0176-4857-916E-DBFF316C1D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90256-85B8-4843-A3D5-F47144163A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5B17-DD16-4BC7-A0EB-CFF5AED6E9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4407A-845C-44F7-8EE4-CD18D8750D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74A5F-6850-44B1-84A0-890BA56305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9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F5F90-9AAE-4F77-9A21-A34B0B393A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7DF11-91DB-4D9A-A52F-7645C66CEB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EAB12-385C-411F-B221-4A4746C7E5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ACEBE-CBFD-4B32-93C8-E05903C180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44401-9E4C-45FA-9599-B1D6E7CEA3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EDB88-88FF-4E1F-99C6-E0D9E76BF6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1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12303-7958-4880-B41B-029AFA4FCA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012CC-2096-447B-9A67-61AC71EC4A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8F4B2-AE6E-47C6-8033-1145DBFAD0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33468-9DE4-4349-89F7-D38E112680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CD8B-8BB1-4C82-81B7-C940CDDC13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64EDC-DEF7-4E86-B3DE-0E910DC2E4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76261-BCEC-4A50-A4CF-348AFE2040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2F9D7-89F5-44D0-AC2D-F8B297EDB8F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E19A-05BD-4F0F-ACEE-AF496F068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A85A5-B872-406E-9BBD-C8416F075D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6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5141-AE41-4969-A775-D7AAD74A4D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A19D7-0176-4857-916E-DBFF316C1D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90256-85B8-4843-A3D5-F47144163A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5B17-DD16-4BC7-A0EB-CFF5AED6E9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4407A-845C-44F7-8EE4-CD18D8750D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74A5F-6850-44B1-84A0-890BA56305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F5F90-9AAE-4F77-9A21-A34B0B393A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7DF11-91DB-4D9A-A52F-7645C66CEB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5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EAB12-385C-411F-B221-4A4746C7E5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ACEBE-CBFD-4B32-93C8-E05903C180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44401-9E4C-45FA-9599-B1D6E7CEA3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EDB88-88FF-4E1F-99C6-E0D9E76BF6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12303-7958-4880-B41B-029AFA4FCA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012CC-2096-447B-9A67-61AC71EC4A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8F4B2-AE6E-47C6-8033-1145DBFAD0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33468-9DE4-4349-89F7-D38E112680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CD8B-8BB1-4C82-81B7-C940CDDC13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64EDC-DEF7-4E86-B3DE-0E910DC2E4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4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76261-BCEC-4A50-A4CF-348AFE2040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2F9D7-89F5-44D0-AC2D-F8B297EDB8F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E19A-05BD-4F0F-ACEE-AF496F068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A85A5-B872-406E-9BBD-C8416F075D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5141-AE41-4969-A775-D7AAD74A4D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A19D7-0176-4857-916E-DBFF316C1D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90256-85B8-4843-A3D5-F47144163A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5B17-DD16-4BC7-A0EB-CFF5AED6E9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7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4407A-845C-44F7-8EE4-CD18D8750D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74A5F-6850-44B1-84A0-890BA56305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F5F90-9AAE-4F77-9A21-A34B0B393A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7DF11-91DB-4D9A-A52F-7645C66CEB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EAB12-385C-411F-B221-4A4746C7E5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ACEBE-CBFD-4B32-93C8-E05903C180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44401-9E4C-45FA-9599-B1D6E7CEA3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EDB88-88FF-4E1F-99C6-E0D9E76BF6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12303-7958-4880-B41B-029AFA4FCA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012CC-2096-447B-9A67-61AC71EC4A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8F4B2-AE6E-47C6-8033-1145DBFAD0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33468-9DE4-4349-89F7-D38E112680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2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CD8B-8BB1-4C82-81B7-C940CDDC13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64EDC-DEF7-4E86-B3DE-0E910DC2E4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76261-BCEC-4A50-A4CF-348AFE2040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2F9D7-89F5-44D0-AC2D-F8B297EDB8F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E19A-05BD-4F0F-ACEE-AF496F068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A85A5-B872-406E-9BBD-C8416F075D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5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5141-AE41-4969-A775-D7AAD74A4D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A19D7-0176-4857-916E-DBFF316C1D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90256-85B8-4843-A3D5-F47144163A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5B17-DD16-4BC7-A0EB-CFF5AED6E9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4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4407A-845C-44F7-8EE4-CD18D8750D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74A5F-6850-44B1-84A0-890BA56305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4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6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7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4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77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4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54C2-9D32-41F0-8085-C343F812FBF5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AB7A1-4D16-47AD-B4CB-CA0E12BF6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7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5BE2B-BC0E-4ED2-B7B3-DE7D427D04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4C8BA2-EC39-42BB-804B-6C76C2D930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5BE2B-BC0E-4ED2-B7B3-DE7D427D04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4C8BA2-EC39-42BB-804B-6C76C2D930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5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5BE2B-BC0E-4ED2-B7B3-DE7D427D04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4C8BA2-EC39-42BB-804B-6C76C2D930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5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5BE2B-BC0E-4ED2-B7B3-DE7D427D04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4C8BA2-EC39-42BB-804B-6C76C2D930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0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54C2-9D32-41F0-8085-C343F812FB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AB7A1-4D16-47AD-B4CB-CA0E12BF6C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6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0.png"/><Relationship Id="rId11" Type="http://schemas.openxmlformats.org/officeDocument/2006/relationships/image" Target="../media/image14.png"/><Relationship Id="rId5" Type="http://schemas.openxmlformats.org/officeDocument/2006/relationships/image" Target="../media/image49.png"/><Relationship Id="rId10" Type="http://schemas.openxmlformats.org/officeDocument/2006/relationships/slide" Target="slide2.xml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slide" Target="slide2.xml"/><Relationship Id="rId4" Type="http://schemas.openxmlformats.org/officeDocument/2006/relationships/image" Target="../media/image55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64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6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6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68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69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7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7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24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11" Type="http://schemas.openxmlformats.org/officeDocument/2006/relationships/slide" Target="slide9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.gif"/><Relationship Id="rId10" Type="http://schemas.openxmlformats.org/officeDocument/2006/relationships/slide" Target="slide5.xml"/><Relationship Id="rId4" Type="http://schemas.openxmlformats.org/officeDocument/2006/relationships/diagramLayout" Target="../diagrams/layout1.xml"/><Relationship Id="rId9" Type="http://schemas.openxmlformats.org/officeDocument/2006/relationships/slide" Target="slide4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75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7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76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0.xml"/><Relationship Id="rId7" Type="http://schemas.openxmlformats.org/officeDocument/2006/relationships/slide" Target="slide11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77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manwb.ru/pub/Pictures-Articles/2010/01/night/mohr.jpg" TargetMode="External"/><Relationship Id="rId18" Type="http://schemas.openxmlformats.org/officeDocument/2006/relationships/hyperlink" Target="http://www.silentnight.web.za/history/index.htm" TargetMode="External"/><Relationship Id="rId26" Type="http://schemas.openxmlformats.org/officeDocument/2006/relationships/hyperlink" Target="http://&#1076;&#1088;&#1077;&#1074;&#1085;&#1103;&#1103;.&#1088;&#1092;/images/7/0/samaja-drevnjaja-natsija-na-planete_1.jpg" TargetMode="External"/><Relationship Id="rId39" Type="http://schemas.openxmlformats.org/officeDocument/2006/relationships/hyperlink" Target="https://img-fotki.yandex.ru/get/6511/134091466.1/0_8dcf7_25376001_orig" TargetMode="External"/><Relationship Id="rId21" Type="http://schemas.openxmlformats.org/officeDocument/2006/relationships/hyperlink" Target="http://s00.yaplakal.com/pics/pics_original/5/0/3/2304305.jpg" TargetMode="External"/><Relationship Id="rId34" Type="http://schemas.openxmlformats.org/officeDocument/2006/relationships/hyperlink" Target="http://1.bp.blogspot.com/-Sh5fZkqi9Xc/Tq75URJ_hLI/AAAAAAAABtU/t04XUA0qk8w/s1600/angelesnavidadparacolorear1.gif" TargetMode="External"/><Relationship Id="rId42" Type="http://schemas.openxmlformats.org/officeDocument/2006/relationships/hyperlink" Target="http://diforb.com/" TargetMode="External"/><Relationship Id="rId47" Type="http://schemas.openxmlformats.org/officeDocument/2006/relationships/hyperlink" Target="http://i045.radikal.ru/1608/38/5cb55f33fa83.png" TargetMode="External"/><Relationship Id="rId50" Type="http://schemas.openxmlformats.org/officeDocument/2006/relationships/hyperlink" Target="http://www.camino-oderzo.it/wp-content/uploads/2012/12/nativity_1.png" TargetMode="External"/><Relationship Id="rId55" Type="http://schemas.openxmlformats.org/officeDocument/2006/relationships/slide" Target="slide2.xml"/><Relationship Id="rId7" Type="http://schemas.openxmlformats.org/officeDocument/2006/relationships/hyperlink" Target="http://www.playcast.ru/uploads/2015/05/30/13795057.png" TargetMode="External"/><Relationship Id="rId2" Type="http://schemas.openxmlformats.org/officeDocument/2006/relationships/hyperlink" Target="http://img0.liveinternet.ru/images/attach/c/0/118/152/118152504_554.jpg" TargetMode="External"/><Relationship Id="rId16" Type="http://schemas.openxmlformats.org/officeDocument/2006/relationships/hyperlink" Target="http://www.silentnight.info/Data/BildArchiv/zuordnung/00108.jpg" TargetMode="External"/><Relationship Id="rId29" Type="http://schemas.openxmlformats.org/officeDocument/2006/relationships/hyperlink" Target="https://www.youtube.com/watch?v=uvZa5KjGNW4" TargetMode="External"/><Relationship Id="rId11" Type="http://schemas.openxmlformats.org/officeDocument/2006/relationships/hyperlink" Target="http://media05.myheimat.de/2011/12/20/1928413_web.jpg?1324367792" TargetMode="External"/><Relationship Id="rId24" Type="http://schemas.openxmlformats.org/officeDocument/2006/relationships/hyperlink" Target="http://www.logos.co.at/images_dynam/image_rotator/trachtengruppe.jpg" TargetMode="External"/><Relationship Id="rId32" Type="http://schemas.openxmlformats.org/officeDocument/2006/relationships/hyperlink" Target="http://www.youtube.com/watch?v=EnIoqCybx7Y" TargetMode="External"/><Relationship Id="rId37" Type="http://schemas.openxmlformats.org/officeDocument/2006/relationships/hyperlink" Target="https://img-fotki.yandex.ru/get/9542/134091466.a6/0_c1bd6_48ee2f13_orig" TargetMode="External"/><Relationship Id="rId40" Type="http://schemas.openxmlformats.org/officeDocument/2006/relationships/hyperlink" Target="https://img-fotki.yandex.ru/get/15500/200418627.58/0_117815_54407eab_orig.png" TargetMode="External"/><Relationship Id="rId45" Type="http://schemas.openxmlformats.org/officeDocument/2006/relationships/hyperlink" Target="http://s019.radikal.ru/i631/1411/6a/9559363f535e.png" TargetMode="External"/><Relationship Id="rId53" Type="http://schemas.openxmlformats.org/officeDocument/2006/relationships/hyperlink" Target="http://i069.radikal.ru/1608/21/d5692ee5b577.png" TargetMode="External"/><Relationship Id="rId5" Type="http://schemas.openxmlformats.org/officeDocument/2006/relationships/hyperlink" Target="http://goldina-myclas.ucoz.ru/2/ehmblema_festivalja_uchit_s_uvlecheniem.jpg" TargetMode="External"/><Relationship Id="rId10" Type="http://schemas.openxmlformats.org/officeDocument/2006/relationships/hyperlink" Target="http://www.donauschwaben-usa.org/6026-stille-nacht-kapelle-oberndorf.jpg" TargetMode="External"/><Relationship Id="rId19" Type="http://schemas.openxmlformats.org/officeDocument/2006/relationships/hyperlink" Target="http://extra-news.com.ua/media/k2/items/cache/105d1ab8ed56db04c3b97fa05129d836_XL.jpg" TargetMode="External"/><Relationship Id="rId31" Type="http://schemas.openxmlformats.org/officeDocument/2006/relationships/hyperlink" Target="http://www.youtube.com/watch?v=RGZ6LAG2gZ8" TargetMode="External"/><Relationship Id="rId44" Type="http://schemas.openxmlformats.org/officeDocument/2006/relationships/hyperlink" Target="https://img-fotki.yandex.ru/get/9113/134091466.f2/0_d4566_11c89d45_orig" TargetMode="External"/><Relationship Id="rId52" Type="http://schemas.openxmlformats.org/officeDocument/2006/relationships/hyperlink" Target="https://img-fotki.yandex.ru/get/9505/134091466.df/0_cf381_1fa6cb5a_orig" TargetMode="External"/><Relationship Id="rId4" Type="http://schemas.openxmlformats.org/officeDocument/2006/relationships/hyperlink" Target="http://goldina-myclas.ucoz.ru/avatar/shapka.png" TargetMode="External"/><Relationship Id="rId9" Type="http://schemas.openxmlformats.org/officeDocument/2006/relationships/hyperlink" Target="http://www.zoomnews.es/sites/default/files/images/old/coro_horizontal_getty.jpg" TargetMode="External"/><Relationship Id="rId14" Type="http://schemas.openxmlformats.org/officeDocument/2006/relationships/hyperlink" Target="http://s017.radikal.ru/i443/1608/65/2e38b86c8e2a.jpg" TargetMode="External"/><Relationship Id="rId22" Type="http://schemas.openxmlformats.org/officeDocument/2006/relationships/hyperlink" Target="http://geo-factors.com/famous_places/salzkammergut-lakes/salzkammergut-lakes-04.jpg" TargetMode="External"/><Relationship Id="rId27" Type="http://schemas.openxmlformats.org/officeDocument/2006/relationships/hyperlink" Target="http://www.sudafrica.co.za/images/POBLACION/ZULU.jpg" TargetMode="External"/><Relationship Id="rId30" Type="http://schemas.openxmlformats.org/officeDocument/2006/relationships/hyperlink" Target="https://www.youtube.com/watch?v=UIIVqU1mUYo" TargetMode="External"/><Relationship Id="rId35" Type="http://schemas.openxmlformats.org/officeDocument/2006/relationships/hyperlink" Target="http://mp3ll.net/track/-17988995_97133699" TargetMode="External"/><Relationship Id="rId43" Type="http://schemas.openxmlformats.org/officeDocument/2006/relationships/hyperlink" Target="http://s017.radikal.ru/i430/1608/7c/c132581232ab.png" TargetMode="External"/><Relationship Id="rId48" Type="http://schemas.openxmlformats.org/officeDocument/2006/relationships/hyperlink" Target="http://s018.radikal.ru/i525/1201/71/dacb6982fc86.png" TargetMode="External"/><Relationship Id="rId56" Type="http://schemas.openxmlformats.org/officeDocument/2006/relationships/image" Target="../media/image14.png"/><Relationship Id="rId8" Type="http://schemas.openxmlformats.org/officeDocument/2006/relationships/hyperlink" Target="https://www.youtube.com/watch?v=ufLz0y8-yK0" TargetMode="External"/><Relationship Id="rId51" Type="http://schemas.openxmlformats.org/officeDocument/2006/relationships/hyperlink" Target="https://img-fotki.yandex.ru/get/9509/134091466.f8/0_d6e29_54f5fc1b_orig" TargetMode="External"/><Relationship Id="rId3" Type="http://schemas.openxmlformats.org/officeDocument/2006/relationships/hyperlink" Target="http://www.playcast.ru/uploads/2015/04/27/13352181.gif" TargetMode="External"/><Relationship Id="rId12" Type="http://schemas.openxmlformats.org/officeDocument/2006/relationships/hyperlink" Target="https://upload.wikimedia.org/wikipedia/commons/b/b0/Franz_Xaver_Gruber_(1787-1863).jpg" TargetMode="External"/><Relationship Id="rId17" Type="http://schemas.openxmlformats.org/officeDocument/2006/relationships/hyperlink" Target="http://www.hyttmorje.com/images/WappenSalzburg.jpg" TargetMode="External"/><Relationship Id="rId25" Type="http://schemas.openxmlformats.org/officeDocument/2006/relationships/hyperlink" Target="http://kazoku-dojo.com/wp-content/uploads/2013/02/Priests2.jpg" TargetMode="External"/><Relationship Id="rId33" Type="http://schemas.openxmlformats.org/officeDocument/2006/relationships/hyperlink" Target="https://www.youtube.com/watch?v=exJSRZGTJxs" TargetMode="External"/><Relationship Id="rId38" Type="http://schemas.openxmlformats.org/officeDocument/2006/relationships/hyperlink" Target="http://s019.radikal.ru/i641/1608/bd/5be0b45cc77c.png" TargetMode="External"/><Relationship Id="rId46" Type="http://schemas.openxmlformats.org/officeDocument/2006/relationships/hyperlink" Target="https://img-fotki.yandex.ru/get/9805/134091466.158/0_eb490_bdb32e19_orig" TargetMode="External"/><Relationship Id="rId20" Type="http://schemas.openxmlformats.org/officeDocument/2006/relationships/hyperlink" Target="http://www.silentnight.web.za/multimedia/index.htm" TargetMode="External"/><Relationship Id="rId41" Type="http://schemas.openxmlformats.org/officeDocument/2006/relationships/hyperlink" Target="http://s019.radikal.ru/i616/1608/c0/e1334e9956ad.png" TargetMode="External"/><Relationship Id="rId54" Type="http://schemas.openxmlformats.org/officeDocument/2006/relationships/hyperlink" Target="http://clipartmania.ru/uploads/gallery/main/16/angel_158.png" TargetMode="Externa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://s018.radikal.ru/i510/1608/80/842e7b165dd3.png" TargetMode="External"/><Relationship Id="rId15" Type="http://schemas.openxmlformats.org/officeDocument/2006/relationships/hyperlink" Target="http://s019.radikal.ru/i630/1608/b8/81e5044beb5f.png" TargetMode="External"/><Relationship Id="rId23" Type="http://schemas.openxmlformats.org/officeDocument/2006/relationships/hyperlink" Target="http://i003.radikal.ru/1601/87/bd868a1282f5.png" TargetMode="External"/><Relationship Id="rId28" Type="http://schemas.openxmlformats.org/officeDocument/2006/relationships/hyperlink" Target="https://www.youtube.com/watch?v=jxYU6lPE8UE" TargetMode="External"/><Relationship Id="rId36" Type="http://schemas.openxmlformats.org/officeDocument/2006/relationships/hyperlink" Target="http://www.lenagold.ru/fon/clipart/d/dom/domik52.jpg" TargetMode="External"/><Relationship Id="rId49" Type="http://schemas.openxmlformats.org/officeDocument/2006/relationships/hyperlink" Target="https://www.youtube.com/watch?v=FTc_jdmJ1BY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12.png"/><Relationship Id="rId3" Type="http://schemas.microsoft.com/office/2007/relationships/media" Target="../media/media2.m4a"/><Relationship Id="rId21" Type="http://schemas.openxmlformats.org/officeDocument/2006/relationships/slide" Target="slide2.xml"/><Relationship Id="rId7" Type="http://schemas.microsoft.com/office/2007/relationships/media" Target="../media/media4.mp3"/><Relationship Id="rId12" Type="http://schemas.openxmlformats.org/officeDocument/2006/relationships/diagramLayout" Target="../diagrams/layout2.xml"/><Relationship Id="rId17" Type="http://schemas.openxmlformats.org/officeDocument/2006/relationships/image" Target="../media/image11.jpeg"/><Relationship Id="rId2" Type="http://schemas.openxmlformats.org/officeDocument/2006/relationships/audio" Target="../media/media1.wma"/><Relationship Id="rId16" Type="http://schemas.openxmlformats.org/officeDocument/2006/relationships/image" Target="../media/image10.png"/><Relationship Id="rId20" Type="http://schemas.openxmlformats.org/officeDocument/2006/relationships/image" Target="../media/image5.gif"/><Relationship Id="rId1" Type="http://schemas.microsoft.com/office/2007/relationships/media" Target="../media/media1.wma"/><Relationship Id="rId6" Type="http://schemas.openxmlformats.org/officeDocument/2006/relationships/audio" Target="../media/media3.m4a"/><Relationship Id="rId11" Type="http://schemas.openxmlformats.org/officeDocument/2006/relationships/diagramData" Target="../diagrams/data2.xml"/><Relationship Id="rId5" Type="http://schemas.microsoft.com/office/2007/relationships/media" Target="../media/media3.m4a"/><Relationship Id="rId15" Type="http://schemas.microsoft.com/office/2007/relationships/diagramDrawing" Target="../diagrams/drawing2.xml"/><Relationship Id="rId23" Type="http://schemas.openxmlformats.org/officeDocument/2006/relationships/image" Target="../media/image15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3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18.xml"/><Relationship Id="rId14" Type="http://schemas.openxmlformats.org/officeDocument/2006/relationships/diagramColors" Target="../diagrams/colors2.xml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slide" Target="slide2.xml"/><Relationship Id="rId3" Type="http://schemas.openxmlformats.org/officeDocument/2006/relationships/image" Target="../media/image16.gif"/><Relationship Id="rId7" Type="http://schemas.microsoft.com/office/2007/relationships/hdphoto" Target="../media/hdphoto1.wdp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6.pn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14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4.png"/><Relationship Id="rId3" Type="http://schemas.microsoft.com/office/2007/relationships/media" Target="../media/media7.wmv"/><Relationship Id="rId7" Type="http://schemas.openxmlformats.org/officeDocument/2006/relationships/slideLayout" Target="../slideLayouts/slideLayout6.xml"/><Relationship Id="rId12" Type="http://schemas.openxmlformats.org/officeDocument/2006/relationships/slide" Target="slide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video" Target="../media/media8.mp4"/><Relationship Id="rId11" Type="http://schemas.openxmlformats.org/officeDocument/2006/relationships/image" Target="../media/image44.jpeg"/><Relationship Id="rId5" Type="http://schemas.microsoft.com/office/2007/relationships/media" Target="../media/media8.mp4"/><Relationship Id="rId10" Type="http://schemas.openxmlformats.org/officeDocument/2006/relationships/image" Target="../media/image43.jpeg"/><Relationship Id="rId4" Type="http://schemas.openxmlformats.org/officeDocument/2006/relationships/video" Target="../media/media7.wmv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media" Target="../media/media10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14.png"/><Relationship Id="rId5" Type="http://schemas.microsoft.com/office/2007/relationships/media" Target="../media/media11.mp4"/><Relationship Id="rId10" Type="http://schemas.openxmlformats.org/officeDocument/2006/relationships/image" Target="../media/image47.jpeg"/><Relationship Id="rId4" Type="http://schemas.openxmlformats.org/officeDocument/2006/relationships/video" Target="../media/media10.mp4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57843" y="5915949"/>
            <a:ext cx="8828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905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Лапина Светлана Александровна, </a:t>
            </a:r>
          </a:p>
          <a:p>
            <a:pPr algn="ctr"/>
            <a:r>
              <a:rPr lang="ru-RU" sz="2000" b="1" spc="50" dirty="0" smtClean="0">
                <a:ln w="1905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преподаватель МБУ ДО «ДМШ г. Павлово» Нижегородской области</a:t>
            </a:r>
            <a:endParaRPr lang="ru-RU" sz="2000" b="1" spc="50" dirty="0">
              <a:ln w="1905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4783" y="850574"/>
            <a:ext cx="5034434" cy="13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4539978" y="4670007"/>
            <a:ext cx="108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88000" y="2160007"/>
            <a:ext cx="4968000" cy="36825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584" y="4001293"/>
            <a:ext cx="907807" cy="871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4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Титульный"/>
          <p:cNvGrpSpPr/>
          <p:nvPr/>
        </p:nvGrpSpPr>
        <p:grpSpPr>
          <a:xfrm>
            <a:off x="893420" y="1719229"/>
            <a:ext cx="7357153" cy="4554082"/>
            <a:chOff x="888827" y="1809668"/>
            <a:chExt cx="7357153" cy="4554082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888827" y="1809668"/>
              <a:ext cx="7357153" cy="4554082"/>
              <a:chOff x="927865" y="1467206"/>
              <a:chExt cx="7366200" cy="4554082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927865" y="1467206"/>
                <a:ext cx="7344000" cy="4554082"/>
                <a:chOff x="927865" y="1467206"/>
                <a:chExt cx="7344000" cy="4554082"/>
              </a:xfrm>
            </p:grpSpPr>
            <p:sp>
              <p:nvSpPr>
                <p:cNvPr id="30" name="Загнутый угол 29"/>
                <p:cNvSpPr/>
                <p:nvPr/>
              </p:nvSpPr>
              <p:spPr>
                <a:xfrm>
                  <a:off x="927865" y="1467206"/>
                  <a:ext cx="7344000" cy="4554082"/>
                </a:xfrm>
                <a:prstGeom prst="foldedCorner">
                  <a:avLst>
                    <a:gd name="adj" fmla="val 25033"/>
                  </a:avLst>
                </a:prstGeom>
                <a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31" name="Группа 30"/>
                <p:cNvGrpSpPr/>
                <p:nvPr/>
              </p:nvGrpSpPr>
              <p:grpSpPr>
                <a:xfrm>
                  <a:off x="1039816" y="1562125"/>
                  <a:ext cx="7133970" cy="4358827"/>
                  <a:chOff x="1038430" y="1562125"/>
                  <a:chExt cx="7133970" cy="4358827"/>
                </a:xfrm>
              </p:grpSpPr>
              <p:cxnSp>
                <p:nvCxnSpPr>
                  <p:cNvPr id="32" name="Прямая соединительная линия 31"/>
                  <p:cNvCxnSpPr/>
                  <p:nvPr/>
                </p:nvCxnSpPr>
                <p:spPr>
                  <a:xfrm>
                    <a:off x="1038430" y="1562125"/>
                    <a:ext cx="0" cy="4320000"/>
                  </a:xfrm>
                  <a:prstGeom prst="line">
                    <a:avLst/>
                  </a:prstGeom>
                  <a:ln w="28575">
                    <a:solidFill>
                      <a:schemeClr val="accent5">
                        <a:lumMod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Прямая соединительная линия 32"/>
                  <p:cNvCxnSpPr/>
                  <p:nvPr/>
                </p:nvCxnSpPr>
                <p:spPr>
                  <a:xfrm>
                    <a:off x="1118463" y="5899180"/>
                    <a:ext cx="5983349" cy="21772"/>
                  </a:xfrm>
                  <a:prstGeom prst="line">
                    <a:avLst/>
                  </a:prstGeom>
                  <a:ln w="28575">
                    <a:solidFill>
                      <a:schemeClr val="accent5">
                        <a:lumMod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Прямая соединительная линия 33"/>
                  <p:cNvCxnSpPr/>
                  <p:nvPr/>
                </p:nvCxnSpPr>
                <p:spPr>
                  <a:xfrm>
                    <a:off x="8172400" y="1582999"/>
                    <a:ext cx="0" cy="3276000"/>
                  </a:xfrm>
                  <a:prstGeom prst="line">
                    <a:avLst/>
                  </a:prstGeom>
                  <a:ln w="28575">
                    <a:solidFill>
                      <a:schemeClr val="accent5">
                        <a:lumMod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9" name="Равнобедренный треугольник 28"/>
              <p:cNvSpPr/>
              <p:nvPr/>
            </p:nvSpPr>
            <p:spPr>
              <a:xfrm rot="18900000">
                <a:off x="6656178" y="4923838"/>
                <a:ext cx="1637887" cy="635866"/>
              </a:xfrm>
              <a:prstGeom prst="triangle">
                <a:avLst>
                  <a:gd name="adj" fmla="val 50000"/>
                </a:avLst>
              </a:prstGeom>
              <a:pattFill prst="pct90">
                <a:fgClr>
                  <a:schemeClr val="accent5">
                    <a:lumMod val="75000"/>
                  </a:schemeClr>
                </a:fgClr>
                <a:bgClr>
                  <a:srgbClr val="D7D7D7"/>
                </a:bgClr>
              </a:patt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6" name="пианист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53" y="1891497"/>
              <a:ext cx="2040690" cy="1980000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/>
          </p:spPr>
        </p:pic>
      </p:grpSp>
      <p:sp>
        <p:nvSpPr>
          <p:cNvPr id="4" name="Скругленный прямоугольник 3"/>
          <p:cNvSpPr/>
          <p:nvPr/>
        </p:nvSpPr>
        <p:spPr>
          <a:xfrm>
            <a:off x="2708248" y="1263676"/>
            <a:ext cx="5600914" cy="5107781"/>
          </a:xfrm>
          <a:prstGeom prst="roundRect">
            <a:avLst/>
          </a:prstGeom>
          <a:noFill/>
          <a:ln w="254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Тихая ночь, дивная ночь.</a:t>
            </a:r>
            <a:b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Дремлет всё, лишь не спит</a:t>
            </a:r>
            <a:endParaRPr lang="ru-RU" sz="2800" dirty="0">
              <a:solidFill>
                <a:srgbClr val="3C7F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50000"/>
              </a:lnSpc>
            </a:pPr>
            <a:r>
              <a:rPr lang="ru-RU" sz="2800" b="1" dirty="0" smtClean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благоговенье святая чета,</a:t>
            </a:r>
            <a:b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Чудным младенцем </a:t>
            </a:r>
          </a:p>
          <a:p>
            <a:pPr lvl="0">
              <a:lnSpc>
                <a:spcPct val="150000"/>
              </a:lnSpc>
            </a:pPr>
            <a: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Полны их сердца,</a:t>
            </a:r>
            <a:b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Радость </a:t>
            </a:r>
            <a:r>
              <a:rPr lang="ru-RU" sz="2800" b="1" dirty="0" smtClean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душе </a:t>
            </a:r>
            <a: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горит,</a:t>
            </a:r>
            <a:b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3C7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Радость в душе их горит</a:t>
            </a:r>
            <a:endParaRPr lang="ru-RU" sz="2800" dirty="0">
              <a:solidFill>
                <a:srgbClr val="3C7F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893425" y="1719234"/>
            <a:ext cx="7357153" cy="4554082"/>
            <a:chOff x="893425" y="1719234"/>
            <a:chExt cx="7357153" cy="4554082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893425" y="1719234"/>
              <a:ext cx="7357153" cy="4554082"/>
              <a:chOff x="927865" y="1467206"/>
              <a:chExt cx="7366200" cy="4554082"/>
            </a:xfrm>
          </p:grpSpPr>
          <p:grpSp>
            <p:nvGrpSpPr>
              <p:cNvPr id="16" name="Группа 15"/>
              <p:cNvGrpSpPr/>
              <p:nvPr/>
            </p:nvGrpSpPr>
            <p:grpSpPr>
              <a:xfrm>
                <a:off x="927865" y="1467206"/>
                <a:ext cx="7344000" cy="4554082"/>
                <a:chOff x="927865" y="1467206"/>
                <a:chExt cx="7344000" cy="4554082"/>
              </a:xfrm>
            </p:grpSpPr>
            <p:sp>
              <p:nvSpPr>
                <p:cNvPr id="18" name="Загнутый угол 17"/>
                <p:cNvSpPr/>
                <p:nvPr/>
              </p:nvSpPr>
              <p:spPr>
                <a:xfrm>
                  <a:off x="927865" y="1467206"/>
                  <a:ext cx="7344000" cy="4554082"/>
                </a:xfrm>
                <a:prstGeom prst="foldedCorner">
                  <a:avLst>
                    <a:gd name="adj" fmla="val 25033"/>
                  </a:avLst>
                </a:prstGeom>
                <a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9" name="Группа 18"/>
                <p:cNvGrpSpPr/>
                <p:nvPr/>
              </p:nvGrpSpPr>
              <p:grpSpPr>
                <a:xfrm>
                  <a:off x="1039816" y="1562125"/>
                  <a:ext cx="7133970" cy="4358827"/>
                  <a:chOff x="1038430" y="1562125"/>
                  <a:chExt cx="7133970" cy="4358827"/>
                </a:xfrm>
              </p:grpSpPr>
              <p:cxnSp>
                <p:nvCxnSpPr>
                  <p:cNvPr id="20" name="Прямая соединительная линия 19"/>
                  <p:cNvCxnSpPr/>
                  <p:nvPr/>
                </p:nvCxnSpPr>
                <p:spPr>
                  <a:xfrm>
                    <a:off x="1038430" y="1562125"/>
                    <a:ext cx="0" cy="4320000"/>
                  </a:xfrm>
                  <a:prstGeom prst="line">
                    <a:avLst/>
                  </a:prstGeom>
                  <a:ln w="28575">
                    <a:solidFill>
                      <a:schemeClr val="accent5">
                        <a:lumMod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Прямая соединительная линия 20"/>
                  <p:cNvCxnSpPr/>
                  <p:nvPr/>
                </p:nvCxnSpPr>
                <p:spPr>
                  <a:xfrm>
                    <a:off x="1118463" y="5899180"/>
                    <a:ext cx="5983349" cy="21772"/>
                  </a:xfrm>
                  <a:prstGeom prst="line">
                    <a:avLst/>
                  </a:prstGeom>
                  <a:ln w="28575">
                    <a:solidFill>
                      <a:schemeClr val="accent5">
                        <a:lumMod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Прямая соединительная линия 21"/>
                  <p:cNvCxnSpPr/>
                  <p:nvPr/>
                </p:nvCxnSpPr>
                <p:spPr>
                  <a:xfrm>
                    <a:off x="8172400" y="1582999"/>
                    <a:ext cx="0" cy="3276000"/>
                  </a:xfrm>
                  <a:prstGeom prst="line">
                    <a:avLst/>
                  </a:prstGeom>
                  <a:ln w="28575">
                    <a:solidFill>
                      <a:schemeClr val="accent5">
                        <a:lumMod val="50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7" name="Равнобедренный треугольник 16"/>
              <p:cNvSpPr/>
              <p:nvPr/>
            </p:nvSpPr>
            <p:spPr>
              <a:xfrm rot="18900000">
                <a:off x="6656178" y="4923838"/>
                <a:ext cx="1637887" cy="635866"/>
              </a:xfrm>
              <a:prstGeom prst="triangle">
                <a:avLst>
                  <a:gd name="adj" fmla="val 50000"/>
                </a:avLst>
              </a:prstGeom>
              <a:pattFill prst="pct90">
                <a:fgClr>
                  <a:schemeClr val="accent5">
                    <a:lumMod val="75000"/>
                  </a:schemeClr>
                </a:fgClr>
                <a:bgClr>
                  <a:srgbClr val="D7D7D7"/>
                </a:bgClr>
              </a:patt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475" r="25392"/>
            <a:stretch/>
          </p:blipFill>
          <p:spPr bwMode="auto">
            <a:xfrm>
              <a:off x="1425385" y="2571205"/>
              <a:ext cx="6271061" cy="176400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1842" y="1987104"/>
              <a:ext cx="862312" cy="864000"/>
            </a:xfrm>
            <a:prstGeom prst="rect">
              <a:avLst/>
            </a:prstGeom>
            <a:effectLst/>
          </p:spPr>
        </p:pic>
      </p:grpSp>
      <p:sp>
        <p:nvSpPr>
          <p:cNvPr id="2" name="Прямоугольник 1"/>
          <p:cNvSpPr/>
          <p:nvPr/>
        </p:nvSpPr>
        <p:spPr>
          <a:xfrm>
            <a:off x="698500" y="889844"/>
            <a:ext cx="3891607" cy="267765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38250" y="4638428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337" y="424559"/>
            <a:ext cx="87275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12700" prstMaterial="matte">
              <a:bevelT w="57150" h="38100" prst="hardEdge"/>
              <a:bevelB w="101600" h="38100"/>
              <a:extrusionClr>
                <a:srgbClr val="A4BAEF"/>
              </a:extrusionClr>
              <a:contourClr>
                <a:srgbClr val="435D8E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spc="50" dirty="0">
                <a:ln w="19050" cmpd="sng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</a:rPr>
              <a:t>П</a:t>
            </a:r>
            <a:r>
              <a:rPr kumimoji="0" lang="ru-RU" sz="3600" b="1" i="0" u="none" strike="noStrike" kern="0" cap="none" spc="50" normalizeH="0" baseline="0" noProof="0" dirty="0" smtClean="0">
                <a:ln w="19050" cmpd="sng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</a:rPr>
              <a:t>оём</a:t>
            </a:r>
            <a:r>
              <a:rPr kumimoji="0" lang="ru-RU" sz="3600" b="1" i="0" u="none" strike="noStrike" kern="0" cap="none" spc="50" normalizeH="0" noProof="0" dirty="0" smtClean="0">
                <a:ln w="19050" cmpd="sng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</a:rPr>
              <a:t> вместе</a:t>
            </a:r>
            <a:endParaRPr kumimoji="0" lang="ru-RU" sz="3600" b="1" i="0" u="none" strike="noStrike" kern="0" cap="none" spc="0" normalizeH="0" baseline="0" noProof="0" dirty="0">
              <a:ln w="19050" cmpd="sng">
                <a:solidFill>
                  <a:srgbClr val="4BACC6">
                    <a:lumMod val="60000"/>
                    <a:lumOff val="40000"/>
                  </a:srgbClr>
                </a:solidFill>
                <a:prstDash val="solid"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9" name="Рисунок 8">
            <a:hlinkClick r:id="rId10" action="ppaction://hlinksldjump"/>
          </p:cNvPr>
          <p:cNvPicPr>
            <a:picLocks/>
          </p:cNvPicPr>
          <p:nvPr/>
        </p:nvPicPr>
        <p:blipFill>
          <a:blip r:embed="rId11" cstate="email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002" y="6225713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862950" y="1292252"/>
            <a:ext cx="7380000" cy="432000"/>
          </a:xfrm>
          <a:prstGeom prst="rect">
            <a:avLst/>
          </a:prstGeom>
          <a:pattFill prst="pct90">
            <a:fgClr>
              <a:schemeClr val="accent5">
                <a:lumMod val="75000"/>
              </a:schemeClr>
            </a:fgClr>
            <a:bgClr>
              <a:srgbClr val="D7D7D7"/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xit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0"/>
                                  </p:stCondLst>
                                  <p:iterate type="lt">
                                    <p:tmPct val="3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3500"/>
                                  </p:stCondLst>
                                  <p:iterate type="lt">
                                    <p:tmPct val="33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iterate type="lt">
                                    <p:tmPct val="34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Объект 3" descr="f0d61dad8ed4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7650" y="188913"/>
            <a:ext cx="1282700" cy="15906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4" r="5399" b="20262"/>
          <a:stretch/>
        </p:blipFill>
        <p:spPr>
          <a:xfrm>
            <a:off x="337094" y="1371211"/>
            <a:ext cx="8469813" cy="1223985"/>
          </a:xfrm>
          <a:prstGeom prst="rect">
            <a:avLst/>
          </a:prstGeom>
        </p:spPr>
      </p:pic>
      <p:pic>
        <p:nvPicPr>
          <p:cNvPr id="2050" name="Picture 2" descr="C:\Users\Acer Aspire\Pictures\КАРТИНКИ\ОТРИСОВКИ_наборы\зимний набор\сугроб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062" y="4184844"/>
            <a:ext cx="1689905" cy="86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 descr="C:\Users\Acer Aspire\Pictures\КАРТИНКИ\ОТРИСОВКИ_наборы\зимний набор\сугроб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033" y="4177725"/>
            <a:ext cx="1691158" cy="86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10" descr="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9924" y="2317692"/>
            <a:ext cx="3451265" cy="28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48" y="2486407"/>
            <a:ext cx="1833534" cy="2875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16077" y="5111590"/>
            <a:ext cx="81118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Щелчком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мыши из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трёх предложенных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 выбери правильный ответ на вопрос о празднике Рождества Христова.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В случае верного (или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неверного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) выбора прозвучит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соответствующая мелодия</a:t>
            </a:r>
            <a:endParaRPr lang="ru-RU" sz="2400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14" name="Рисунок 13">
            <a:hlinkClick r:id="" action="ppaction://hlinkshowjump?jump=nextslide"/>
          </p:cNvPr>
          <p:cNvPicPr>
            <a:picLocks/>
          </p:cNvPicPr>
          <p:nvPr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98253" y="3279879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hlinkClick r:id="rId10" action="ppaction://hlinksldjump"/>
          </p:cNvPr>
          <p:cNvPicPr>
            <a:picLocks/>
          </p:cNvPicPr>
          <p:nvPr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48" y="3279879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550" y="173440"/>
            <a:ext cx="1077892" cy="10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3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67309"/>
            <a:ext cx="8229600" cy="1057588"/>
          </a:xfrm>
        </p:spPr>
        <p:txBody>
          <a:bodyPr tIns="36000" bIns="36000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Канун (навечерие) праздника</a:t>
            </a:r>
            <a:br>
              <a:rPr lang="ru-RU" sz="3200" b="1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</a:b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 Рождества Христова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 useBgFill="1">
        <p:nvSpPr>
          <p:cNvPr id="4" name="благовещенье"/>
          <p:cNvSpPr/>
          <p:nvPr/>
        </p:nvSpPr>
        <p:spPr>
          <a:xfrm>
            <a:off x="5228461" y="3394363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Благовещенье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5" name="покров"/>
          <p:cNvSpPr/>
          <p:nvPr/>
        </p:nvSpPr>
        <p:spPr>
          <a:xfrm>
            <a:off x="5228461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Покров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6" name="сочельник"/>
          <p:cNvSpPr/>
          <p:nvPr/>
        </p:nvSpPr>
        <p:spPr>
          <a:xfrm>
            <a:off x="5228461" y="1919565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Сочельник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82600" y="900113"/>
            <a:ext cx="4449763" cy="5710237"/>
            <a:chOff x="482600" y="900113"/>
            <a:chExt cx="4449763" cy="5710237"/>
          </a:xfrm>
        </p:grpSpPr>
        <p:pic>
          <p:nvPicPr>
            <p:cNvPr id="3" name="церковь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482600" y="900113"/>
              <a:ext cx="4449763" cy="5057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облако" descr="Untitled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14350" y="5732463"/>
              <a:ext cx="2324100" cy="8778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Рисунок 10">
            <a:hlinkClick r:id="" action="ppaction://hlinkshowjump?jump=nextslide"/>
          </p:cNvPr>
          <p:cNvPicPr>
            <a:picLocks/>
          </p:cNvPicPr>
          <p:nvPr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37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1" animBg="1"/>
      <p:bldP spid="4" grpId="2" animBg="1"/>
      <p:bldP spid="5" grpId="1" animBg="1"/>
      <p:bldP spid="5" grpId="2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0245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У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дары в колокол для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созыва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верующих 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на Рождественскую службу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n-lt"/>
              <a:cs typeface="Arial" pitchFamily="34" charset="0"/>
            </a:endParaRPr>
          </a:p>
        </p:txBody>
      </p:sp>
      <p:sp useBgFill="1">
        <p:nvSpPr>
          <p:cNvPr id="3" name="Прямоугольник 2"/>
          <p:cNvSpPr/>
          <p:nvPr/>
        </p:nvSpPr>
        <p:spPr>
          <a:xfrm>
            <a:off x="5231639" y="1916832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Трезвон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5231639" y="3392996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Благовест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5231639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Набат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67689">
            <a:off x="617976" y="3138810"/>
            <a:ext cx="3760260" cy="35781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1731815"/>
            <a:ext cx="1957283" cy="2004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" action="ppaction://hlinkshowjump?jump=nextslide"/>
          </p:cNvPr>
          <p:cNvPicPr>
            <a:picLocks/>
          </p:cNvPicPr>
          <p:nvPr/>
        </p:nvPicPr>
        <p:blipFill>
          <a:blip r:embed="rId8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колоко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1089" y="7601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Прямоугольник 2"/>
          <p:cNvSpPr/>
          <p:nvPr/>
        </p:nvSpPr>
        <p:spPr>
          <a:xfrm>
            <a:off x="5231639" y="1916832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Назарет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5231639" y="3392996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Вифлием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5231639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Иерусалим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25" y="1340832"/>
            <a:ext cx="4813365" cy="50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hlinkClick r:id="" action="ppaction://hlinkshowjump?jump=nextslide"/>
          </p:cNvPr>
          <p:cNvPicPr>
            <a:picLocks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686718"/>
            <a:ext cx="8229600" cy="565146"/>
          </a:xfrm>
        </p:spPr>
        <p:txBody>
          <a:bodyPr tIns="36000" bIns="36000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Город, где родился Иисус Христос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65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7158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Кормушка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для скота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– 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колыбель савятого младенца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n-lt"/>
              <a:cs typeface="Arial" pitchFamily="34" charset="0"/>
            </a:endParaRPr>
          </a:p>
        </p:txBody>
      </p:sp>
      <p:sp useBgFill="1">
        <p:nvSpPr>
          <p:cNvPr id="3" name="Прямоугольник 2"/>
          <p:cNvSpPr/>
          <p:nvPr/>
        </p:nvSpPr>
        <p:spPr>
          <a:xfrm>
            <a:off x="5228461" y="1916832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Ясли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5228461" y="3392996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Вертеп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5228461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Голгофа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66688" y="1731963"/>
            <a:ext cx="4963342" cy="4332037"/>
            <a:chOff x="166688" y="1731963"/>
            <a:chExt cx="4963342" cy="433203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688" y="2032000"/>
              <a:ext cx="4963342" cy="403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49510">
              <a:off x="2700338" y="1731963"/>
              <a:ext cx="1947862" cy="1377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Рисунок 9">
            <a:hlinkClick r:id="" action="ppaction://hlinkshowjump?jump=nextslide"/>
          </p:cNvPr>
          <p:cNvPicPr>
            <a:picLocks/>
          </p:cNvPicPr>
          <p:nvPr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2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620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Они 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первыми пришли поклониться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Святому Младенцу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5228461" y="3394363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Ангелы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5228461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Волхвы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6" name="Прямоугольник 5"/>
          <p:cNvSpPr/>
          <p:nvPr/>
        </p:nvSpPr>
        <p:spPr>
          <a:xfrm>
            <a:off x="5228461" y="1919565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Пастухи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4" y="1844824"/>
            <a:ext cx="3721684" cy="441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hlinkClick r:id="" action="ppaction://hlinkshowjump?jump=nextslide"/>
          </p:cNvPr>
          <p:cNvPicPr>
            <a:picLocks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2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6246" y="1821765"/>
            <a:ext cx="4722471" cy="47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1013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Пастух в евангельском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рассказе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о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Рождестве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Христовом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 useBgFill="1">
        <p:nvSpPr>
          <p:cNvPr id="3" name="Прямоугольник 2"/>
          <p:cNvSpPr/>
          <p:nvPr/>
        </p:nvSpPr>
        <p:spPr>
          <a:xfrm>
            <a:off x="5231639" y="1916832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Царь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5231639" y="3392996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Пастырь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5231639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Путник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1" name="Рисунок 10">
            <a:hlinkClick r:id="" action="ppaction://hlinkshowjump?jump=nextslide"/>
          </p:cNvPr>
          <p:cNvPicPr>
            <a:picLocks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00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7158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Традиционная рождественская песня 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в Европейских странах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 useBgFill="1">
        <p:nvSpPr>
          <p:cNvPr id="3" name="Прямоугольник 2"/>
          <p:cNvSpPr/>
          <p:nvPr/>
        </p:nvSpPr>
        <p:spPr>
          <a:xfrm>
            <a:off x="5231639" y="1916832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Хор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5231639" y="3392996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Вокализ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5231639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Гимн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48" y="1909762"/>
            <a:ext cx="4943505" cy="40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hlinkClick r:id="" action="ppaction://hlinkshowjump?jump=nextslide"/>
          </p:cNvPr>
          <p:cNvPicPr>
            <a:picLocks/>
          </p:cNvPicPr>
          <p:nvPr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гим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7600" y="7698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5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4592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Восточные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мудрецы: Каспар,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Мельхиор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и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Бальтазар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 useBgFill="1">
        <p:nvSpPr>
          <p:cNvPr id="3" name="Прямоугольник 2"/>
          <p:cNvSpPr/>
          <p:nvPr/>
        </p:nvSpPr>
        <p:spPr>
          <a:xfrm>
            <a:off x="5231639" y="1916832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Архангелы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5231639" y="3392996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Странники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5231639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Волхвы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390331"/>
            <a:ext cx="3852000" cy="5416442"/>
          </a:xfrm>
          <a:prstGeom prst="rect">
            <a:avLst/>
          </a:prstGeom>
        </p:spPr>
      </p:pic>
      <p:pic>
        <p:nvPicPr>
          <p:cNvPr id="9" name="Рисунок 8">
            <a:hlinkClick r:id="" action="ppaction://hlinkshowjump?jump=nextslide"/>
          </p:cNvPr>
          <p:cNvPicPr>
            <a:picLocks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2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4" grpId="0" animBg="1"/>
      <p:bldP spid="4" grpId="1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86329784"/>
              </p:ext>
            </p:extLst>
          </p:nvPr>
        </p:nvGraphicFramePr>
        <p:xfrm>
          <a:off x="753435" y="1128159"/>
          <a:ext cx="8440004" cy="4992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8230" y="396849"/>
            <a:ext cx="87275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12700" prstMaterial="matte">
              <a:bevelT w="57150" h="38100" prst="hardEdge"/>
              <a:bevelB w="101600" h="38100"/>
              <a:extrusionClr>
                <a:srgbClr val="A4BAEF"/>
              </a:extrusionClr>
              <a:contourClr>
                <a:srgbClr val="435D8E"/>
              </a:contourClr>
            </a:sp3d>
          </a:bodyPr>
          <a:lstStyle/>
          <a:p>
            <a:pPr algn="ctr"/>
            <a:r>
              <a:rPr lang="ru-RU" sz="3600" b="1" spc="50" dirty="0" smtClean="0">
                <a:ln w="1905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СОДЕРЖАНИЕ</a:t>
            </a:r>
            <a:endParaRPr lang="ru-RU" sz="3600" b="1" dirty="0">
              <a:ln w="1905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>
            <a:hlinkClick r:id="rId8" action="ppaction://hlinksldjump"/>
          </p:cNvPr>
          <p:cNvSpPr/>
          <p:nvPr/>
        </p:nvSpPr>
        <p:spPr>
          <a:xfrm>
            <a:off x="1011382" y="1452747"/>
            <a:ext cx="7035465" cy="540000"/>
          </a:xfrm>
          <a:prstGeom prst="rect">
            <a:avLst/>
          </a:prstGeom>
          <a:solidFill>
            <a:srgbClr val="FFE59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hlinkClick r:id="rId9" action="ppaction://hlinksldjump"/>
          </p:cNvPr>
          <p:cNvSpPr/>
          <p:nvPr/>
        </p:nvSpPr>
        <p:spPr>
          <a:xfrm>
            <a:off x="1373757" y="2439418"/>
            <a:ext cx="5979544" cy="540000"/>
          </a:xfrm>
          <a:prstGeom prst="rect">
            <a:avLst/>
          </a:prstGeom>
          <a:solidFill>
            <a:srgbClr val="FFE59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hlinkClick r:id="rId10" action="ppaction://hlinksldjump"/>
          </p:cNvPr>
          <p:cNvSpPr/>
          <p:nvPr/>
        </p:nvSpPr>
        <p:spPr>
          <a:xfrm>
            <a:off x="1465937" y="3377698"/>
            <a:ext cx="4559637" cy="540000"/>
          </a:xfrm>
          <a:prstGeom prst="rect">
            <a:avLst/>
          </a:prstGeom>
          <a:solidFill>
            <a:srgbClr val="FFE59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hlinkClick r:id="rId11" action="ppaction://hlinksldjump"/>
          </p:cNvPr>
          <p:cNvSpPr/>
          <p:nvPr/>
        </p:nvSpPr>
        <p:spPr>
          <a:xfrm>
            <a:off x="1465937" y="4292911"/>
            <a:ext cx="4795173" cy="540000"/>
          </a:xfrm>
          <a:prstGeom prst="rect">
            <a:avLst/>
          </a:prstGeom>
          <a:solidFill>
            <a:srgbClr val="FFE59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904" y="6209014"/>
            <a:ext cx="479277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716" y="6206497"/>
            <a:ext cx="461095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756" y="3233248"/>
            <a:ext cx="936000" cy="898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206" y="2287013"/>
            <a:ext cx="936000" cy="898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6" y="1360341"/>
            <a:ext cx="900000" cy="8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41" y="4168630"/>
            <a:ext cx="936000" cy="898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81" y="5083030"/>
            <a:ext cx="936000" cy="898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Прямоугольник 19">
            <a:hlinkClick r:id="rId16" action="ppaction://hlinksldjump"/>
          </p:cNvPr>
          <p:cNvSpPr/>
          <p:nvPr/>
        </p:nvSpPr>
        <p:spPr>
          <a:xfrm>
            <a:off x="1011382" y="5242520"/>
            <a:ext cx="4931063" cy="540000"/>
          </a:xfrm>
          <a:prstGeom prst="rect">
            <a:avLst/>
          </a:prstGeom>
          <a:solidFill>
            <a:srgbClr val="FFE59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Прямоугольник 2"/>
          <p:cNvSpPr/>
          <p:nvPr/>
        </p:nvSpPr>
        <p:spPr>
          <a:xfrm>
            <a:off x="5231639" y="1916832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Вертеп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5231639" y="3392996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Балаган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5231639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Ярмарка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65415" y="1231900"/>
            <a:ext cx="5400675" cy="4933950"/>
            <a:chOff x="323850" y="1231900"/>
            <a:chExt cx="5400675" cy="49339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850" y="1803400"/>
              <a:ext cx="5400675" cy="436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750" y="1231900"/>
              <a:ext cx="2016125" cy="2400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Рисунок 9">
            <a:hlinkClick r:id="" action="ppaction://hlinkshowjump?jump=nextslide"/>
          </p:cNvPr>
          <p:cNvPicPr>
            <a:picLocks/>
          </p:cNvPicPr>
          <p:nvPr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37778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Рождественский театр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76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3303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Русская народная 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рождественская песня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 useBgFill="1">
        <p:nvSpPr>
          <p:cNvPr id="3" name="Прямоугольник 2"/>
          <p:cNvSpPr/>
          <p:nvPr/>
        </p:nvSpPr>
        <p:spPr>
          <a:xfrm>
            <a:off x="5231639" y="1916832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Колядка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5231639" y="3392996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Веснянка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5231639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Частушка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5288" y="862013"/>
            <a:ext cx="5124450" cy="5524500"/>
            <a:chOff x="395288" y="862013"/>
            <a:chExt cx="5124450" cy="5524500"/>
          </a:xfrm>
        </p:grpSpPr>
        <p:pic>
          <p:nvPicPr>
            <p:cNvPr id="2050" name="Picture 2" descr="C:\Users\Acer Aspire\Pictures\КАРТИНКИ\ОТРИСОВКИ_наборы\Рождество картинки без фона\коляда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628775"/>
              <a:ext cx="5124450" cy="47577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 descr="e5f0a948d92b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2039938"/>
              <a:ext cx="425450" cy="4905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 descr="e5f0a948d92b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862013"/>
              <a:ext cx="615950" cy="709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 descr="e5f0a948d92b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125" y="1916113"/>
              <a:ext cx="485775" cy="55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 descr="e5f0a948d92b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475" y="2420938"/>
              <a:ext cx="376238" cy="431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3" name="Рисунок 12">
            <a:hlinkClick r:id="" action="ppaction://hlinkshowjump?jump=nextslide"/>
          </p:cNvPr>
          <p:cNvPicPr>
            <a:picLocks/>
          </p:cNvPicPr>
          <p:nvPr/>
        </p:nvPicPr>
        <p:blipFill>
          <a:blip r:embed="rId8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коляд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8012" y="7658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0283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Дары волхвов Святому Младенцу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5231639" y="3394362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Золото </a:t>
            </a:r>
            <a:endParaRPr lang="ru-RU" sz="32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  <a:p>
            <a:pPr algn="ctr">
              <a:lnSpc>
                <a:spcPct val="50000"/>
              </a:lnSpc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и 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серебро</a:t>
            </a: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5231639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Вино и хлеб</a:t>
            </a:r>
          </a:p>
        </p:txBody>
      </p:sp>
      <p:sp useBgFill="1">
        <p:nvSpPr>
          <p:cNvPr id="6" name="Прямоугольник 5"/>
          <p:cNvSpPr/>
          <p:nvPr/>
        </p:nvSpPr>
        <p:spPr>
          <a:xfrm>
            <a:off x="5231639" y="1919565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Золото, смирна </a:t>
            </a:r>
          </a:p>
          <a:p>
            <a:pPr algn="ctr">
              <a:lnSpc>
                <a:spcPct val="50000"/>
              </a:lnSpc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и ладан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45" y="1988840"/>
            <a:ext cx="5184000" cy="410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hlinkClick r:id="" action="ppaction://hlinkshowjump?jump=nextslide"/>
          </p:cNvPr>
          <p:cNvPicPr>
            <a:picLocks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8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3303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itchFamily="34" charset="0"/>
              </a:rPr>
              <a:t>Церковное песнопение, отражающее суть праздника Рождества Христова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 useBgFill="1">
        <p:nvSpPr>
          <p:cNvPr id="3" name="Прямоугольник 2"/>
          <p:cNvSpPr/>
          <p:nvPr/>
        </p:nvSpPr>
        <p:spPr>
          <a:xfrm>
            <a:off x="5231639" y="1916832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Кондак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5231639" y="3392996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Тропарь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5231639" y="4869160"/>
            <a:ext cx="3240000" cy="100811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2032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Канон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Рисунок 8" descr="583812f4a28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9" y="2210761"/>
            <a:ext cx="4531848" cy="326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hlinkClick r:id="rId7" action="ppaction://hlinksldjump"/>
          </p:cNvPr>
          <p:cNvPicPr>
            <a:picLocks/>
          </p:cNvPicPr>
          <p:nvPr/>
        </p:nvPicPr>
        <p:blipFill>
          <a:blip r:embed="rId8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002" y="607330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тропар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3978" y="76314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6337" y="424559"/>
            <a:ext cx="87275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12700" prstMaterial="matte">
              <a:bevelT w="57150" h="38100" prst="hardEdge"/>
              <a:bevelB w="101600" h="38100"/>
              <a:extrusionClr>
                <a:srgbClr val="A4BAEF"/>
              </a:extrusionClr>
              <a:contourClr>
                <a:srgbClr val="435D8E"/>
              </a:contourClr>
            </a:sp3d>
          </a:bodyPr>
          <a:lstStyle/>
          <a:p>
            <a:pPr algn="ctr">
              <a:defRPr/>
            </a:pPr>
            <a:r>
              <a:rPr lang="ru-RU" sz="3600" b="1" kern="0" spc="50" dirty="0" smtClean="0">
                <a:ln w="19050" cmpd="sng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</a:rPr>
              <a:t>Ресурсы</a:t>
            </a:r>
            <a:endParaRPr lang="ru-RU" sz="3600" b="1" kern="0" dirty="0">
              <a:ln w="19050" cmpd="sng">
                <a:solidFill>
                  <a:srgbClr val="4BACC6">
                    <a:lumMod val="60000"/>
                    <a:lumOff val="40000"/>
                  </a:srgbClr>
                </a:solidFill>
                <a:prstDash val="solid"/>
              </a:ln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536" y="1193616"/>
            <a:ext cx="42083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Фоны презентации - рисунки Е. Б. Уверской</a:t>
            </a:r>
          </a:p>
          <a:p>
            <a:r>
              <a:rPr lang="ru-RU" sz="1600" b="1" dirty="0" smtClean="0">
                <a:solidFill>
                  <a:prstClr val="black"/>
                </a:solidFill>
              </a:rPr>
              <a:t>1 слайд </a:t>
            </a:r>
            <a:r>
              <a:rPr lang="ru-RU" sz="1600" dirty="0" smtClean="0">
                <a:solidFill>
                  <a:prstClr val="black"/>
                </a:solidFill>
              </a:rPr>
              <a:t>рисунки </a:t>
            </a:r>
            <a:r>
              <a:rPr lang="ru-RU" sz="1600" dirty="0" smtClean="0">
                <a:solidFill>
                  <a:prstClr val="black"/>
                </a:solidFill>
                <a:hlinkClick r:id="rId2"/>
              </a:rPr>
              <a:t>1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3"/>
              </a:rPr>
              <a:t>2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4"/>
              </a:rPr>
              <a:t>3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5"/>
              </a:rPr>
              <a:t>4</a:t>
            </a:r>
            <a:endParaRPr lang="ru-RU" sz="1600" dirty="0" smtClean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2 слайд </a:t>
            </a:r>
            <a:r>
              <a:rPr lang="ru-RU" sz="1600" dirty="0" smtClean="0">
                <a:solidFill>
                  <a:prstClr val="black"/>
                </a:solidFill>
                <a:hlinkClick r:id="rId6"/>
              </a:rPr>
              <a:t>снежинка</a:t>
            </a:r>
            <a:endParaRPr lang="ru-RU" sz="1600" dirty="0" smtClean="0">
              <a:solidFill>
                <a:prstClr val="black"/>
              </a:solidFill>
            </a:endParaRPr>
          </a:p>
          <a:p>
            <a:r>
              <a:rPr lang="ru-RU" sz="1600" b="1" dirty="0">
                <a:solidFill>
                  <a:prstClr val="black"/>
                </a:solidFill>
              </a:rPr>
              <a:t>3</a:t>
            </a:r>
            <a:r>
              <a:rPr lang="ru-RU" sz="1600" b="1" dirty="0" smtClean="0">
                <a:solidFill>
                  <a:prstClr val="black"/>
                </a:solidFill>
              </a:rPr>
              <a:t> слайд </a:t>
            </a:r>
            <a:r>
              <a:rPr lang="ru-RU" sz="1600" dirty="0" smtClean="0">
                <a:solidFill>
                  <a:prstClr val="black"/>
                </a:solidFill>
                <a:hlinkClick r:id="rId7"/>
              </a:rPr>
              <a:t>рисунок 1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8"/>
              </a:rPr>
              <a:t>«Тихая ночь»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400" dirty="0" smtClean="0">
                <a:solidFill>
                  <a:prstClr val="black"/>
                </a:solidFill>
              </a:rPr>
              <a:t>«Колядка» (фрагмент</a:t>
            </a:r>
            <a:r>
              <a:rPr lang="ru-RU" sz="1400" dirty="0">
                <a:solidFill>
                  <a:prstClr val="black"/>
                </a:solidFill>
              </a:rPr>
              <a:t>,</a:t>
            </a:r>
            <a:r>
              <a:rPr lang="ru-RU" sz="1400" dirty="0" smtClean="0">
                <a:solidFill>
                  <a:prstClr val="black"/>
                </a:solidFill>
              </a:rPr>
              <a:t> аудиокассета «Новогодние</a:t>
            </a:r>
            <a:r>
              <a:rPr lang="ru-RU" sz="1400" dirty="0">
                <a:solidFill>
                  <a:prstClr val="black"/>
                </a:solidFill>
              </a:rPr>
              <a:t> колядки на святки, </a:t>
            </a:r>
            <a:r>
              <a:rPr lang="ru-RU" sz="1400" dirty="0" smtClean="0">
                <a:solidFill>
                  <a:prstClr val="black"/>
                </a:solidFill>
              </a:rPr>
              <a:t>гадания» Г. Науменко, Весть – ТДА, 2008), </a:t>
            </a: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charset="0"/>
              </a:rPr>
              <a:t>«Тропарь  Рождества Христова»  (</a:t>
            </a:r>
            <a:r>
              <a:rPr lang="ru-RU" sz="1400" dirty="0" smtClean="0">
                <a:solidFill>
                  <a:prstClr val="black">
                    <a:lumMod val="95000"/>
                    <a:lumOff val="5000"/>
                  </a:prstClr>
                </a:solidFill>
                <a:cs typeface="Arial" charset="0"/>
              </a:rPr>
              <a:t>фрагмент, хор  храма </a:t>
            </a: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charset="0"/>
              </a:rPr>
              <a:t>Успения </a:t>
            </a: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Пресвятой богородицы </a:t>
            </a:r>
            <a:r>
              <a:rPr lang="ru-RU" sz="1400" dirty="0" smtClean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г. Екатеринбург</a:t>
            </a: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, </a:t>
            </a: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CD</a:t>
            </a: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 «Рождественские духовные стихи, колядки, православные песнопения», </a:t>
            </a:r>
            <a:r>
              <a:rPr lang="ru-RU" sz="1400" dirty="0" smtClean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2005</a:t>
            </a:r>
            <a:r>
              <a:rPr lang="ru-RU" sz="14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 + слайд 23)</a:t>
            </a:r>
            <a:r>
              <a:rPr lang="ru-RU" sz="1400" dirty="0" smtClean="0">
                <a:solidFill>
                  <a:prstClr val="black"/>
                </a:solidFill>
              </a:rPr>
              <a:t>, «Колокольные звоны»  (фрагмент,  «Колокольные звоны </a:t>
            </a:r>
            <a:r>
              <a:rPr lang="ru-RU" sz="1400" dirty="0">
                <a:solidFill>
                  <a:prstClr val="black"/>
                </a:solidFill>
              </a:rPr>
              <a:t>Храма Александра </a:t>
            </a:r>
            <a:r>
              <a:rPr lang="ru-RU" sz="1400" dirty="0" smtClean="0">
                <a:solidFill>
                  <a:prstClr val="black"/>
                </a:solidFill>
              </a:rPr>
              <a:t>Невского Киево-Печерской </a:t>
            </a:r>
            <a:r>
              <a:rPr lang="ru-RU" sz="1400" dirty="0">
                <a:solidFill>
                  <a:prstClr val="black"/>
                </a:solidFill>
              </a:rPr>
              <a:t>Лавры» </a:t>
            </a: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CD </a:t>
            </a:r>
            <a:r>
              <a:rPr lang="ru-RU" sz="1400" dirty="0" smtClean="0">
                <a:solidFill>
                  <a:prstClr val="black"/>
                </a:solidFill>
              </a:rPr>
              <a:t>2002  + слайд 13)</a:t>
            </a:r>
          </a:p>
          <a:p>
            <a:r>
              <a:rPr lang="ru-RU" sz="1600" b="1" dirty="0" smtClean="0">
                <a:solidFill>
                  <a:prstClr val="black"/>
                </a:solidFill>
              </a:rPr>
              <a:t>4 слайд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hlinkClick r:id="rId9"/>
              </a:rPr>
              <a:t>хор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10"/>
              </a:rPr>
              <a:t>часовня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11"/>
              </a:rPr>
              <a:t>церковь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12"/>
              </a:rPr>
              <a:t>Ф. Грубер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</a:p>
          <a:p>
            <a:r>
              <a:rPr lang="ru-RU" sz="1600" dirty="0" smtClean="0">
                <a:solidFill>
                  <a:prstClr val="black"/>
                </a:solidFill>
                <a:hlinkClick r:id="rId13"/>
              </a:rPr>
              <a:t>Й. </a:t>
            </a:r>
            <a:r>
              <a:rPr lang="ru-RU" sz="1600" dirty="0">
                <a:solidFill>
                  <a:prstClr val="black"/>
                </a:solidFill>
                <a:hlinkClick r:id="rId13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hlinkClick r:id="rId13"/>
              </a:rPr>
              <a:t>Мор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14"/>
              </a:rPr>
              <a:t>дети</a:t>
            </a:r>
            <a:r>
              <a:rPr lang="ru-RU" sz="1600" dirty="0" smtClean="0">
                <a:solidFill>
                  <a:prstClr val="black"/>
                </a:solidFill>
              </a:rPr>
              <a:t>,  </a:t>
            </a:r>
            <a:r>
              <a:rPr lang="ru-RU" sz="1600" dirty="0" smtClean="0">
                <a:solidFill>
                  <a:prstClr val="black"/>
                </a:solidFill>
                <a:hlinkClick r:id="rId15"/>
              </a:rPr>
              <a:t>гитара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16"/>
              </a:rPr>
              <a:t>ноты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17"/>
              </a:rPr>
              <a:t>герб Зальцбурга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18"/>
              </a:rPr>
              <a:t>текст</a:t>
            </a:r>
            <a:endParaRPr lang="ru-RU" sz="1600" dirty="0" smtClean="0">
              <a:solidFill>
                <a:prstClr val="black"/>
              </a:solidFill>
            </a:endParaRPr>
          </a:p>
          <a:p>
            <a:r>
              <a:rPr lang="ru-RU" sz="1600" b="1" dirty="0">
                <a:solidFill>
                  <a:prstClr val="black"/>
                </a:solidFill>
              </a:rPr>
              <a:t>5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слайд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hlinkClick r:id="rId19"/>
              </a:rPr>
              <a:t>рисунок 1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20"/>
              </a:rPr>
              <a:t>музыка</a:t>
            </a:r>
            <a:r>
              <a:rPr lang="ru-RU" sz="1600" dirty="0" smtClean="0">
                <a:solidFill>
                  <a:prstClr val="black"/>
                </a:solidFill>
              </a:rPr>
              <a:t> (№7)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b="1" dirty="0">
                <a:solidFill>
                  <a:prstClr val="black"/>
                </a:solidFill>
              </a:rPr>
              <a:t>6</a:t>
            </a:r>
            <a:r>
              <a:rPr lang="ru-RU" sz="1600" b="1" dirty="0" smtClean="0">
                <a:solidFill>
                  <a:prstClr val="black"/>
                </a:solidFill>
              </a:rPr>
              <a:t> слайд </a:t>
            </a:r>
            <a:r>
              <a:rPr lang="ru-RU" sz="1600" dirty="0" smtClean="0">
                <a:solidFill>
                  <a:prstClr val="black"/>
                </a:solidFill>
                <a:hlinkClick r:id="rId21"/>
              </a:rPr>
              <a:t>йодль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22"/>
              </a:rPr>
              <a:t>деревня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>
                <a:solidFill>
                  <a:prstClr val="black"/>
                </a:solidFill>
                <a:hlinkClick r:id="rId23"/>
              </a:rPr>
              <a:t>Вильгельм, Гайдн, </a:t>
            </a:r>
            <a:r>
              <a:rPr lang="ru-RU" sz="1600" dirty="0" smtClean="0">
                <a:solidFill>
                  <a:prstClr val="black"/>
                </a:solidFill>
                <a:hlinkClick r:id="rId23"/>
              </a:rPr>
              <a:t>Морцарт</a:t>
            </a:r>
            <a:endParaRPr lang="ru-RU" sz="1600" dirty="0" smtClean="0">
              <a:solidFill>
                <a:prstClr val="black"/>
              </a:solidFill>
            </a:endParaRPr>
          </a:p>
          <a:p>
            <a:r>
              <a:rPr lang="ru-RU" sz="1600" b="1" dirty="0">
                <a:solidFill>
                  <a:prstClr val="black"/>
                </a:solidFill>
              </a:rPr>
              <a:t>7 слайд </a:t>
            </a:r>
            <a:r>
              <a:rPr lang="ru-RU" sz="1600" dirty="0">
                <a:solidFill>
                  <a:prstClr val="black"/>
                </a:solidFill>
                <a:hlinkClick r:id="rId24"/>
              </a:rPr>
              <a:t>немцы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>
                <a:solidFill>
                  <a:prstClr val="black"/>
                </a:solidFill>
                <a:hlinkClick r:id="rId25"/>
              </a:rPr>
              <a:t>японцы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>
                <a:solidFill>
                  <a:prstClr val="black"/>
                </a:solidFill>
                <a:hlinkClick r:id="rId26"/>
              </a:rPr>
              <a:t>бушмены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27"/>
              </a:rPr>
              <a:t>зулусы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b="1" dirty="0">
                <a:solidFill>
                  <a:prstClr val="black"/>
                </a:solidFill>
              </a:rPr>
              <a:t>8 слайд </a:t>
            </a:r>
            <a:r>
              <a:rPr lang="ru-RU" sz="1600" dirty="0">
                <a:solidFill>
                  <a:prstClr val="black"/>
                </a:solidFill>
                <a:hlinkClick r:id="rId28"/>
              </a:rPr>
              <a:t>арфа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>
                <a:solidFill>
                  <a:prstClr val="black"/>
                </a:solidFill>
                <a:hlinkClick r:id="rId29"/>
              </a:rPr>
              <a:t>флейта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>
                <a:solidFill>
                  <a:prstClr val="black"/>
                </a:solidFill>
                <a:hlinkClick r:id="rId30"/>
              </a:rPr>
              <a:t>пила и виолончель</a:t>
            </a:r>
            <a:endParaRPr lang="ru-RU" sz="1600" dirty="0">
              <a:solidFill>
                <a:prstClr val="black"/>
              </a:solidFill>
            </a:endParaRPr>
          </a:p>
          <a:p>
            <a:endParaRPr lang="ru-RU" sz="1600" dirty="0" smtClean="0">
              <a:solidFill>
                <a:prstClr val="black"/>
              </a:solidFill>
            </a:endParaRPr>
          </a:p>
          <a:p>
            <a:endParaRPr lang="ru-RU" sz="1600" dirty="0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8145" y="1193616"/>
            <a:ext cx="42083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9 слайд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  <a:hlinkClick r:id="rId31"/>
              </a:rPr>
              <a:t>видео 1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>
                <a:solidFill>
                  <a:prstClr val="black"/>
                </a:solidFill>
                <a:hlinkClick r:id="rId32"/>
              </a:rPr>
              <a:t>видео 2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>
                <a:solidFill>
                  <a:prstClr val="black"/>
                </a:solidFill>
                <a:hlinkClick r:id="rId33"/>
              </a:rPr>
              <a:t>видео 3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b="1" dirty="0">
                <a:solidFill>
                  <a:prstClr val="black"/>
                </a:solidFill>
              </a:rPr>
              <a:t>10 </a:t>
            </a:r>
            <a:r>
              <a:rPr lang="ru-RU" sz="1600" b="1" dirty="0" smtClean="0">
                <a:solidFill>
                  <a:prstClr val="black"/>
                </a:solidFill>
              </a:rPr>
              <a:t>слайд </a:t>
            </a:r>
            <a:r>
              <a:rPr lang="ru-RU" sz="1600" dirty="0" smtClean="0">
                <a:solidFill>
                  <a:prstClr val="black"/>
                </a:solidFill>
                <a:hlinkClick r:id="rId34"/>
              </a:rPr>
              <a:t>ангел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hlinkClick r:id="rId35"/>
              </a:rPr>
              <a:t>минус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11 </a:t>
            </a:r>
            <a:r>
              <a:rPr lang="ru-RU" sz="1600" b="1" dirty="0">
                <a:solidFill>
                  <a:prstClr val="black"/>
                </a:solidFill>
              </a:rPr>
              <a:t>слайд </a:t>
            </a:r>
            <a:r>
              <a:rPr lang="ru-RU" sz="1600" dirty="0" smtClean="0">
                <a:solidFill>
                  <a:srgbClr val="242852">
                    <a:lumMod val="75000"/>
                  </a:srgbClr>
                </a:solidFill>
                <a:cs typeface="Arial" pitchFamily="34" charset="0"/>
                <a:hlinkClick r:id="rId36"/>
              </a:rPr>
              <a:t>церковь </a:t>
            </a:r>
            <a:r>
              <a:rPr lang="ru-RU" sz="1600" dirty="0">
                <a:solidFill>
                  <a:srgbClr val="242852">
                    <a:lumMod val="75000"/>
                  </a:srgbClr>
                </a:solidFill>
                <a:cs typeface="Arial" pitchFamily="34" charset="0"/>
                <a:hlinkClick r:id="rId36"/>
              </a:rPr>
              <a:t>в </a:t>
            </a:r>
            <a:r>
              <a:rPr lang="ru-RU" sz="1600" dirty="0" smtClean="0">
                <a:solidFill>
                  <a:srgbClr val="242852">
                    <a:lumMod val="75000"/>
                  </a:srgbClr>
                </a:solidFill>
                <a:cs typeface="Arial" pitchFamily="34" charset="0"/>
                <a:hlinkClick r:id="rId36"/>
              </a:rPr>
              <a:t>снегу</a:t>
            </a:r>
            <a:r>
              <a:rPr lang="ru-RU" sz="1600" dirty="0" smtClean="0">
                <a:solidFill>
                  <a:srgbClr val="242852">
                    <a:lumMod val="75000"/>
                  </a:srgbClr>
                </a:solidFill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rgbClr val="242852">
                    <a:lumMod val="75000"/>
                  </a:srgbClr>
                </a:solidFill>
                <a:cs typeface="Arial" pitchFamily="34" charset="0"/>
                <a:hlinkClick r:id="rId37"/>
              </a:rPr>
              <a:t>зимний </a:t>
            </a:r>
            <a:r>
              <a:rPr lang="ru-RU" sz="1600" dirty="0">
                <a:solidFill>
                  <a:srgbClr val="242852">
                    <a:lumMod val="75000"/>
                  </a:srgbClr>
                </a:solidFill>
                <a:cs typeface="Arial" pitchFamily="34" charset="0"/>
                <a:hlinkClick r:id="rId37"/>
              </a:rPr>
              <a:t>домик</a:t>
            </a:r>
            <a:r>
              <a:rPr lang="ru-RU" sz="1600" dirty="0">
                <a:solidFill>
                  <a:srgbClr val="242852">
                    <a:lumMod val="75000"/>
                  </a:srgbClr>
                </a:solidFill>
                <a:cs typeface="Arial" pitchFamily="34" charset="0"/>
              </a:rPr>
              <a:t>,</a:t>
            </a:r>
            <a:r>
              <a:rPr lang="ru-RU" sz="1600" dirty="0">
                <a:solidFill>
                  <a:srgbClr val="242852">
                    <a:lumMod val="75000"/>
                  </a:srgbClr>
                </a:solidFill>
                <a:cs typeface="Arial" pitchFamily="34" charset="0"/>
                <a:hlinkClick r:id="rId38"/>
              </a:rPr>
              <a:t> сугроб</a:t>
            </a:r>
            <a:r>
              <a:rPr lang="ru-RU" sz="1600" dirty="0">
                <a:solidFill>
                  <a:srgbClr val="242852">
                    <a:lumMod val="75000"/>
                  </a:srgbClr>
                </a:solidFill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rgbClr val="242852">
                    <a:lumMod val="75000"/>
                  </a:srgbClr>
                </a:solidFill>
                <a:cs typeface="Arial" pitchFamily="34" charset="0"/>
                <a:hlinkClick r:id="rId39"/>
              </a:rPr>
              <a:t>дети </a:t>
            </a:r>
            <a:r>
              <a:rPr lang="ru-RU" sz="1600" dirty="0">
                <a:solidFill>
                  <a:srgbClr val="242852">
                    <a:lumMod val="75000"/>
                  </a:srgbClr>
                </a:solidFill>
                <a:cs typeface="Arial" pitchFamily="34" charset="0"/>
                <a:hlinkClick r:id="rId39"/>
              </a:rPr>
              <a:t>со </a:t>
            </a:r>
            <a:r>
              <a:rPr lang="ru-RU" sz="1600" dirty="0" smtClean="0">
                <a:solidFill>
                  <a:srgbClr val="242852">
                    <a:lumMod val="75000"/>
                  </a:srgbClr>
                </a:solidFill>
                <a:cs typeface="Arial" pitchFamily="34" charset="0"/>
                <a:hlinkClick r:id="rId39"/>
              </a:rPr>
              <a:t>звездой</a:t>
            </a:r>
            <a:r>
              <a:rPr lang="ru-RU" sz="1600" dirty="0" smtClean="0">
                <a:solidFill>
                  <a:srgbClr val="242852">
                    <a:lumMod val="75000"/>
                  </a:srgbClr>
                </a:solidFill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rgbClr val="242852">
                    <a:lumMod val="75000"/>
                  </a:srgbClr>
                </a:solidFill>
                <a:cs typeface="Arial" pitchFamily="34" charset="0"/>
                <a:hlinkClick r:id="rId40"/>
              </a:rPr>
              <a:t>звезда</a:t>
            </a:r>
            <a:endParaRPr lang="ru-RU" sz="1600" b="1" u="sng" dirty="0">
              <a:solidFill>
                <a:srgbClr val="242852">
                  <a:lumMod val="75000"/>
                </a:srgbClr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12 слайд</a:t>
            </a:r>
            <a:r>
              <a:rPr lang="ru-RU" sz="1600" dirty="0" smtClean="0">
                <a:solidFill>
                  <a:srgbClr val="242852">
                    <a:lumMod val="75000"/>
                  </a:srgbClr>
                </a:solidFill>
                <a:cs typeface="Arial" pitchFamily="34" charset="0"/>
              </a:rPr>
              <a:t> 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hlinkClick r:id="rId41"/>
              </a:rPr>
              <a:t>храм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аудио, сопровождающие верный и неверный ответы, авторские (+ слайды 13 – 23),  созданы с помощью сервиса  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  <a:hlinkClick r:id="rId42"/>
              </a:rPr>
              <a:t>http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  <a:hlinkClick r:id="rId42"/>
              </a:rPr>
              <a:t>://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  <a:hlinkClick r:id="rId42"/>
              </a:rPr>
              <a:t>diforb.com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13 слайд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42852">
                    <a:lumMod val="75000"/>
                  </a:srgbClr>
                </a:solidFill>
                <a:cs typeface="Arial" pitchFamily="34" charset="0"/>
                <a:hlinkClick r:id="rId43"/>
              </a:rPr>
              <a:t>колокол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14 слайд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  <a:hlinkClick r:id="rId44"/>
              </a:rPr>
              <a:t>святое семейство</a:t>
            </a:r>
            <a:endParaRPr lang="ru-RU" sz="1600" b="1" dirty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15 слайд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hlinkClick r:id="rId45"/>
              </a:rPr>
              <a:t>пещера</a:t>
            </a:r>
            <a:endParaRPr lang="ru-RU" sz="1600" b="1" dirty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16 слайд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hlinkClick r:id="rId46"/>
              </a:rPr>
              <a:t>пастухи</a:t>
            </a:r>
            <a:endParaRPr lang="ru-RU" sz="1600" b="1" dirty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17 слайд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hlinkClick r:id="rId47"/>
              </a:rPr>
              <a:t>пастырь</a:t>
            </a:r>
            <a:endParaRPr lang="ru-RU" sz="1600" dirty="0">
              <a:solidFill>
                <a:prstClr val="black"/>
              </a:solidFill>
              <a:cs typeface="Arial" pitchFamily="34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18 слайд </a:t>
            </a:r>
            <a:r>
              <a:rPr lang="ru-RU" sz="1600" dirty="0">
                <a:solidFill>
                  <a:srgbClr val="000000"/>
                </a:solidFill>
                <a:cs typeface="Arial" pitchFamily="34" charset="0"/>
                <a:hlinkClick r:id="rId48"/>
              </a:rPr>
              <a:t>хор</a:t>
            </a:r>
            <a:r>
              <a:rPr lang="ru-RU" sz="1600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cs typeface="Arial" pitchFamily="34" charset="0"/>
                <a:hlinkClick r:id="rId49"/>
              </a:rPr>
              <a:t>гимн</a:t>
            </a:r>
            <a:r>
              <a:rPr lang="ru-RU" sz="1600" dirty="0" smtClean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 </a:t>
            </a: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(фрагмент</a:t>
            </a:r>
            <a:r>
              <a:rPr lang="ru-RU" sz="1400" dirty="0" smtClean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)</a:t>
            </a:r>
          </a:p>
          <a:p>
            <a:r>
              <a:rPr lang="ru-RU" sz="1600" b="1" dirty="0" smtClean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19 слайд</a:t>
            </a: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  <a:hlinkClick r:id="rId50"/>
              </a:rPr>
              <a:t>дары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20 слайд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cs typeface="Arial" pitchFamily="34" charset="0"/>
                <a:hlinkClick r:id="rId51"/>
              </a:rPr>
              <a:t>вертеп</a:t>
            </a:r>
            <a:endParaRPr lang="ru-RU" sz="1600" dirty="0" smtClean="0">
              <a:solidFill>
                <a:srgbClr val="000000"/>
              </a:solidFill>
              <a:cs typeface="Arial" pitchFamily="34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21 </a:t>
            </a:r>
            <a:r>
              <a:rPr lang="ru-RU" sz="1600" b="1" dirty="0">
                <a:solidFill>
                  <a:prstClr val="black"/>
                </a:solidFill>
              </a:rPr>
              <a:t>слайд </a:t>
            </a:r>
            <a:r>
              <a:rPr lang="ru-RU" sz="1600" dirty="0">
                <a:solidFill>
                  <a:srgbClr val="000000"/>
                </a:solidFill>
                <a:cs typeface="Arial" pitchFamily="34" charset="0"/>
                <a:hlinkClick r:id="rId52"/>
              </a:rPr>
              <a:t>колядовщики</a:t>
            </a:r>
            <a:r>
              <a:rPr lang="ru-RU" sz="1600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«Колядка» (фрагмент) </a:t>
            </a:r>
            <a:endParaRPr lang="ru-RU" sz="140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  <a:p>
            <a:r>
              <a:rPr lang="ru-RU" sz="1400" dirty="0" smtClean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в </a:t>
            </a: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исполнении фольклорного ансамбля «Домострой» г. Санкт-Петербург, </a:t>
            </a: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CD</a:t>
            </a: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  </a:t>
            </a:r>
            <a:r>
              <a:rPr lang="ru-RU" sz="1400" dirty="0" smtClean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2008</a:t>
            </a:r>
            <a:endParaRPr lang="ru-RU" sz="1400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22 </a:t>
            </a:r>
            <a:r>
              <a:rPr lang="ru-RU" sz="1600" b="1" dirty="0">
                <a:solidFill>
                  <a:prstClr val="black"/>
                </a:solidFill>
              </a:rPr>
              <a:t>слайд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  <a:hlinkClick r:id="rId53"/>
              </a:rPr>
              <a:t>волхвы</a:t>
            </a:r>
            <a:endParaRPr lang="ru-RU" sz="1600" dirty="0">
              <a:solidFill>
                <a:prstClr val="black"/>
              </a:solidFill>
              <a:cs typeface="Arial" pitchFamily="34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23 </a:t>
            </a:r>
            <a:r>
              <a:rPr lang="ru-RU" sz="1600" b="1" dirty="0">
                <a:solidFill>
                  <a:prstClr val="black"/>
                </a:solidFill>
              </a:rPr>
              <a:t>слайд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cs typeface="Arial" pitchFamily="34" charset="0"/>
                <a:hlinkClick r:id="rId54"/>
              </a:rPr>
              <a:t>ангелы</a:t>
            </a:r>
            <a:endParaRPr lang="ru-RU" sz="1600" b="1" dirty="0" smtClean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Рисунок 6">
            <a:hlinkClick r:id="rId55" action="ppaction://hlinksldjump"/>
          </p:cNvPr>
          <p:cNvPicPr>
            <a:picLocks/>
          </p:cNvPicPr>
          <p:nvPr/>
        </p:nvPicPr>
        <p:blipFill>
          <a:blip r:embed="rId56" cstate="email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002" y="6225713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6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80107" y="1466275"/>
            <a:ext cx="9587345" cy="4932000"/>
            <a:chOff x="-443345" y="1466275"/>
            <a:chExt cx="9587345" cy="4932000"/>
          </a:xfrm>
        </p:grpSpPr>
        <p:graphicFrame>
          <p:nvGraphicFramePr>
            <p:cNvPr id="2" name="Схема 1"/>
            <p:cNvGraphicFramePr/>
            <p:nvPr>
              <p:extLst>
                <p:ext uri="{D42A27DB-BD31-4B8C-83A1-F6EECF244321}">
                  <p14:modId xmlns:p14="http://schemas.microsoft.com/office/powerpoint/2010/main" val="1842183721"/>
                </p:ext>
              </p:extLst>
            </p:nvPr>
          </p:nvGraphicFramePr>
          <p:xfrm>
            <a:off x="-443345" y="1466275"/>
            <a:ext cx="9587345" cy="4932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sp>
          <p:nvSpPr>
            <p:cNvPr id="20" name="Прямоугольник 19"/>
            <p:cNvSpPr/>
            <p:nvPr/>
          </p:nvSpPr>
          <p:spPr>
            <a:xfrm>
              <a:off x="4475370" y="4294637"/>
              <a:ext cx="195445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200" dirty="0">
                  <a:solidFill>
                    <a:schemeClr val="bg1"/>
                  </a:solidFill>
                </a:rPr>
                <a:t>К</a:t>
              </a:r>
              <a:r>
                <a:rPr lang="ru-RU" sz="2200" dirty="0" smtClean="0">
                  <a:solidFill>
                    <a:schemeClr val="bg1"/>
                  </a:solidFill>
                </a:rPr>
                <a:t>лассическая</a:t>
              </a:r>
            </a:p>
            <a:p>
              <a:pPr lvl="0"/>
              <a:r>
                <a:rPr lang="ru-RU" sz="2200" dirty="0">
                  <a:solidFill>
                    <a:schemeClr val="bg1"/>
                  </a:solidFill>
                </a:rPr>
                <a:t>П</a:t>
              </a:r>
              <a:r>
                <a:rPr lang="ru-RU" sz="2200" dirty="0" smtClean="0">
                  <a:solidFill>
                    <a:schemeClr val="bg1"/>
                  </a:solidFill>
                </a:rPr>
                <a:t>опулярная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6337" y="313719"/>
            <a:ext cx="872754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12700" prstMaterial="matte">
              <a:bevelT w="57150" h="38100" prst="hardEdge"/>
              <a:bevelB w="101600" h="38100"/>
              <a:extrusionClr>
                <a:srgbClr val="A4BAEF"/>
              </a:extrusionClr>
              <a:contourClr>
                <a:srgbClr val="435D8E"/>
              </a:contourClr>
            </a:sp3d>
          </a:bodyPr>
          <a:lstStyle/>
          <a:p>
            <a:pPr algn="ctr"/>
            <a:r>
              <a:rPr lang="ru-RU" sz="3600" b="1" spc="50" dirty="0" smtClean="0">
                <a:ln w="1905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Музыкальные традиции </a:t>
            </a:r>
          </a:p>
          <a:p>
            <a:pPr algn="ctr"/>
            <a:r>
              <a:rPr lang="ru-RU" sz="3600" b="1" spc="50" dirty="0" smtClean="0">
                <a:ln w="1905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Рождества Христова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050" y="1734444"/>
            <a:ext cx="695520" cy="100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30551" y="5042480"/>
            <a:ext cx="695520" cy="100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888" y="5042480"/>
            <a:ext cx="695520" cy="100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67648" y="1734444"/>
            <a:ext cx="695520" cy="100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37" y="203200"/>
            <a:ext cx="8727540" cy="6423306"/>
          </a:xfrm>
          <a:prstGeom prst="rect">
            <a:avLst/>
          </a:prstGeom>
        </p:spPr>
      </p:pic>
      <p:pic>
        <p:nvPicPr>
          <p:cNvPr id="16" name="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5800" y="7277100"/>
            <a:ext cx="609600" cy="609600"/>
          </a:xfrm>
          <a:prstGeom prst="rect">
            <a:avLst/>
          </a:prstGeom>
        </p:spPr>
      </p:pic>
      <p:pic>
        <p:nvPicPr>
          <p:cNvPr id="17" name="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65766" y="7277100"/>
            <a:ext cx="609600" cy="609600"/>
          </a:xfrm>
          <a:prstGeom prst="rect">
            <a:avLst/>
          </a:prstGeom>
        </p:spPr>
      </p:pic>
      <p:pic>
        <p:nvPicPr>
          <p:cNvPr id="18" name="3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19502" y="7277100"/>
            <a:ext cx="609600" cy="609600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4049676" y="3377746"/>
            <a:ext cx="1044648" cy="1044648"/>
          </a:xfrm>
          <a:prstGeom prst="ellipse">
            <a:avLst/>
          </a:prstGeom>
          <a:blipFill rotWithShape="0">
            <a:blip r:embed="rId19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663" y="3447061"/>
            <a:ext cx="952500" cy="10151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rId21" action="ppaction://hlinksldjump"/>
          </p:cNvPr>
          <p:cNvPicPr>
            <a:picLocks/>
          </p:cNvPicPr>
          <p:nvPr/>
        </p:nvPicPr>
        <p:blipFill>
          <a:blip r:embed="rId2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002" y="6225713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тихая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09113" y="727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5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5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7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реугольник"/>
          <p:cNvSpPr/>
          <p:nvPr/>
        </p:nvSpPr>
        <p:spPr>
          <a:xfrm rot="13480721">
            <a:off x="7669844" y="3045254"/>
            <a:ext cx="777497" cy="764212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337" y="382994"/>
            <a:ext cx="87275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12700" prstMaterial="matte">
              <a:bevelT w="57150" h="38100" prst="hardEdge"/>
              <a:bevelB w="101600" h="38100"/>
              <a:extrusionClr>
                <a:srgbClr val="A4BAEF"/>
              </a:extrusionClr>
              <a:contourClr>
                <a:srgbClr val="435D8E"/>
              </a:contourClr>
            </a:sp3d>
          </a:bodyPr>
          <a:lstStyle/>
          <a:p>
            <a:pPr algn="ctr"/>
            <a:r>
              <a:rPr lang="ru-RU" sz="3600" b="1" spc="50" dirty="0" smtClean="0">
                <a:ln w="1905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История песни «Тихая ночь»</a:t>
            </a:r>
            <a:endParaRPr lang="ru-RU" sz="3600" b="1" dirty="0">
              <a:ln w="1905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1" name="рукопись"/>
          <p:cNvGrpSpPr/>
          <p:nvPr/>
        </p:nvGrpSpPr>
        <p:grpSpPr>
          <a:xfrm>
            <a:off x="1294223" y="1262497"/>
            <a:ext cx="6505077" cy="4876648"/>
            <a:chOff x="1306923" y="1275197"/>
            <a:chExt cx="6505077" cy="4876648"/>
          </a:xfrm>
          <a:effectLst/>
        </p:grpSpPr>
        <p:sp>
          <p:nvSpPr>
            <p:cNvPr id="33" name="TextBox 32"/>
            <p:cNvSpPr txBox="1"/>
            <p:nvPr/>
          </p:nvSpPr>
          <p:spPr>
            <a:xfrm>
              <a:off x="1861060" y="1275197"/>
              <a:ext cx="5421881" cy="584775"/>
            </a:xfrm>
            <a:prstGeom prst="rect">
              <a:avLst/>
            </a:prstGeom>
            <a:noFill/>
            <a:effectLst>
              <a:glow rad="127000">
                <a:srgbClr val="4967A3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i="1" dirty="0" smtClean="0">
                  <a:ln w="10160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Рукопись</a:t>
              </a:r>
              <a:endParaRPr lang="ru-RU" sz="3200" b="1" i="1" dirty="0">
                <a:ln w="1016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14300">
                    <a:prstClr val="white">
                      <a:alpha val="45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34" name="Рисунок 33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9586" y="2394414"/>
              <a:ext cx="1767003" cy="1852472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Рисунок 40"/>
            <p:cNvPicPr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2143" y="2055099"/>
              <a:ext cx="3678674" cy="2647027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Прямоугольник 41"/>
            <p:cNvSpPr/>
            <p:nvPr/>
          </p:nvSpPr>
          <p:spPr>
            <a:xfrm>
              <a:off x="1306923" y="4951516"/>
              <a:ext cx="65050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Самые старые ноты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песни «Тихая ночь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»,</a:t>
              </a:r>
            </a:p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записанные Й. Мора (около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 1820 года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), </a:t>
              </a:r>
            </a:p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хранятся в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одном из зальцбургских  музеев </a:t>
              </a:r>
            </a:p>
          </p:txBody>
        </p:sp>
      </p:grpSp>
      <p:grpSp>
        <p:nvGrpSpPr>
          <p:cNvPr id="69" name="песня"/>
          <p:cNvGrpSpPr/>
          <p:nvPr/>
        </p:nvGrpSpPr>
        <p:grpSpPr>
          <a:xfrm>
            <a:off x="1383635" y="2055421"/>
            <a:ext cx="6466914" cy="4108719"/>
            <a:chOff x="1396335" y="2068121"/>
            <a:chExt cx="6466914" cy="4108719"/>
          </a:xfrm>
          <a:effectLst/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2982" y="2068121"/>
              <a:ext cx="3196367" cy="2372001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9" name="Прямоугольник 78"/>
            <p:cNvSpPr/>
            <p:nvPr/>
          </p:nvSpPr>
          <p:spPr>
            <a:xfrm>
              <a:off x="1396335" y="4607180"/>
              <a:ext cx="646691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«Тихая ночь»  - рождественский гимн, </a:t>
              </a:r>
            </a:p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создан в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1818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году в австрийском городе</a:t>
              </a:r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Оберндорфе.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 Одно из самых известных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в мире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 рождественских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песнопений</a:t>
              </a:r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45" name="мор"/>
          <p:cNvGrpSpPr/>
          <p:nvPr/>
        </p:nvGrpSpPr>
        <p:grpSpPr>
          <a:xfrm>
            <a:off x="1332386" y="1262497"/>
            <a:ext cx="6518163" cy="4917717"/>
            <a:chOff x="1345086" y="1275197"/>
            <a:chExt cx="6518163" cy="4917717"/>
          </a:xfrm>
          <a:effectLst/>
        </p:grpSpPr>
        <p:sp>
          <p:nvSpPr>
            <p:cNvPr id="47" name="TextBox 46"/>
            <p:cNvSpPr txBox="1"/>
            <p:nvPr/>
          </p:nvSpPr>
          <p:spPr>
            <a:xfrm>
              <a:off x="1861060" y="1275197"/>
              <a:ext cx="5421881" cy="584775"/>
            </a:xfrm>
            <a:prstGeom prst="rect">
              <a:avLst/>
            </a:prstGeom>
            <a:noFill/>
            <a:effectLst>
              <a:glow rad="127000">
                <a:srgbClr val="4967A3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i="1" dirty="0" smtClean="0">
                  <a:ln w="10160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Йозеф</a:t>
              </a:r>
              <a:r>
                <a:rPr lang="en-US" sz="3200" b="1" i="1" dirty="0" smtClean="0">
                  <a:ln w="10160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ru-RU" sz="3200" b="1" i="1" dirty="0" smtClean="0">
                  <a:ln w="10160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Мор</a:t>
              </a:r>
              <a:endParaRPr lang="ru-RU" sz="3200" b="1" i="1" dirty="0">
                <a:ln w="1016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14300">
                    <a:prstClr val="white">
                      <a:alpha val="45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54" name="Рисунок 53"/>
            <p:cNvPicPr>
              <a:picLocks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373" y="2049956"/>
              <a:ext cx="1448790" cy="2112819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1345086" y="4253922"/>
              <a:ext cx="651816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Йозеф Мор – родился в Австрии,</a:t>
              </a:r>
            </a:p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 автор  шестистрофной поэмы о Рождестве Христовом, которая позже стала словами </a:t>
              </a:r>
            </a:p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рождественской песни «Тихая ночь»,</a:t>
              </a:r>
            </a:p>
            <a:p>
              <a:pPr algn="ctr"/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у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мел  играть на гитаре, скрипке и органе </a:t>
              </a:r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82" name="грубер"/>
          <p:cNvGrpSpPr/>
          <p:nvPr/>
        </p:nvGrpSpPr>
        <p:grpSpPr>
          <a:xfrm>
            <a:off x="1472543" y="1262497"/>
            <a:ext cx="6269801" cy="4977529"/>
            <a:chOff x="1485243" y="1275197"/>
            <a:chExt cx="6269801" cy="4977529"/>
          </a:xfrm>
          <a:effectLst/>
        </p:grpSpPr>
        <p:sp>
          <p:nvSpPr>
            <p:cNvPr id="84" name="TextBox 83"/>
            <p:cNvSpPr txBox="1"/>
            <p:nvPr/>
          </p:nvSpPr>
          <p:spPr>
            <a:xfrm>
              <a:off x="1861060" y="1275197"/>
              <a:ext cx="5421881" cy="584775"/>
            </a:xfrm>
            <a:prstGeom prst="rect">
              <a:avLst/>
            </a:prstGeom>
            <a:noFill/>
            <a:effectLst>
              <a:glow rad="127000">
                <a:srgbClr val="4967A3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i="1" dirty="0" smtClean="0">
                  <a:ln w="10160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Франц Грубер</a:t>
              </a:r>
              <a:endParaRPr lang="ru-RU" sz="3200" b="1" i="1" dirty="0">
                <a:ln w="1016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14300">
                    <a:prstClr val="white">
                      <a:alpha val="45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87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51215" y="2040554"/>
              <a:ext cx="2844000" cy="2099244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4796" y="2029344"/>
              <a:ext cx="1736812" cy="2078011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2" name="Прямоугольник 91"/>
            <p:cNvSpPr/>
            <p:nvPr/>
          </p:nvSpPr>
          <p:spPr>
            <a:xfrm>
              <a:off x="1485243" y="4313734"/>
              <a:ext cx="626980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1818 году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Мор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пришёл к 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 органисту </a:t>
              </a:r>
            </a:p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церкви Святого Николая Францу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Груберу </a:t>
              </a:r>
              <a:endParaRPr lang="ru-RU" sz="2400" dirty="0" smtClean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со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своей поэмой и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попросил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написать музыку для двух голосов  и гитары. 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Грубер сочинил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музыку для гимна в тот же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день</a:t>
              </a:r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95" name="музей"/>
          <p:cNvGrpSpPr/>
          <p:nvPr/>
        </p:nvGrpSpPr>
        <p:grpSpPr>
          <a:xfrm>
            <a:off x="1372846" y="1262497"/>
            <a:ext cx="6326757" cy="4876778"/>
            <a:chOff x="1385546" y="1275197"/>
            <a:chExt cx="6326757" cy="4876778"/>
          </a:xfrm>
          <a:effectLst/>
        </p:grpSpPr>
        <p:sp>
          <p:nvSpPr>
            <p:cNvPr id="97" name="TextBox 96"/>
            <p:cNvSpPr txBox="1"/>
            <p:nvPr/>
          </p:nvSpPr>
          <p:spPr>
            <a:xfrm>
              <a:off x="1861060" y="1275197"/>
              <a:ext cx="5421881" cy="584775"/>
            </a:xfrm>
            <a:prstGeom prst="rect">
              <a:avLst/>
            </a:prstGeom>
            <a:noFill/>
            <a:effectLst>
              <a:glow rad="127000">
                <a:srgbClr val="4967A3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i="1" dirty="0" smtClean="0">
                  <a:ln w="10160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Музей</a:t>
              </a:r>
              <a:endParaRPr lang="ru-RU" sz="3200" b="1" i="1" dirty="0">
                <a:ln w="1016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14300">
                    <a:prstClr val="white">
                      <a:alpha val="45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104" name="Picture 4"/>
            <p:cNvPicPr>
              <a:picLocks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559020" y="2060839"/>
              <a:ext cx="4051357" cy="2356544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Прямоугольник 104"/>
            <p:cNvSpPr/>
            <p:nvPr/>
          </p:nvSpPr>
          <p:spPr>
            <a:xfrm>
              <a:off x="1385546" y="4582315"/>
              <a:ext cx="632675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В начале XX века церковь в Оберндорфе была разрушена наводнением. Ныне на её месте воздвигнута небольшая часовенка, </a:t>
              </a:r>
              <a:endParaRPr lang="ru-RU" sz="2400" dirty="0" smtClean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а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в соседнем доме открыт «Музей Тихой ночи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»</a:t>
              </a:r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08" name="премьера"/>
          <p:cNvGrpSpPr/>
          <p:nvPr/>
        </p:nvGrpSpPr>
        <p:grpSpPr>
          <a:xfrm>
            <a:off x="1306536" y="1207077"/>
            <a:ext cx="6530927" cy="4932198"/>
            <a:chOff x="1319236" y="1219777"/>
            <a:chExt cx="6530927" cy="4932198"/>
          </a:xfrm>
          <a:noFill/>
          <a:effectLst/>
        </p:grpSpPr>
        <p:sp>
          <p:nvSpPr>
            <p:cNvPr id="110" name="TextBox 109"/>
            <p:cNvSpPr txBox="1"/>
            <p:nvPr/>
          </p:nvSpPr>
          <p:spPr>
            <a:xfrm>
              <a:off x="1861060" y="1219777"/>
              <a:ext cx="5421881" cy="646331"/>
            </a:xfrm>
            <a:prstGeom prst="rect">
              <a:avLst/>
            </a:prstGeom>
            <a:grpFill/>
            <a:ln>
              <a:noFill/>
            </a:ln>
            <a:effectLst>
              <a:glow rad="127000">
                <a:srgbClr val="4967A3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i="1" dirty="0" smtClean="0">
                  <a:ln w="10160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Премьера песни</a:t>
              </a:r>
              <a:endParaRPr lang="ru-RU" sz="3600" b="1" i="1" dirty="0">
                <a:ln w="1016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14300">
                    <a:prstClr val="white">
                      <a:alpha val="45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5" name="Picture 2"/>
            <p:cNvPicPr>
              <a:picLocks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3142519" flipH="1">
              <a:off x="6106626" y="1697014"/>
              <a:ext cx="1027856" cy="2418267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117" name="Picture 4"/>
            <p:cNvPicPr>
              <a:picLocks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35660" y="2042547"/>
              <a:ext cx="3600000" cy="1980000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18" name="Прямоугольник 117"/>
            <p:cNvSpPr/>
            <p:nvPr/>
          </p:nvSpPr>
          <p:spPr>
            <a:xfrm>
              <a:off x="1319236" y="4212983"/>
              <a:ext cx="6530927" cy="19389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Премьера «Тихой ночи» состоялась в тот же день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на рождественской службе в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церкви Святого Николая в г. Оберндорф.  Авторы </a:t>
              </a:r>
            </a:p>
            <a:p>
              <a:pPr algn="ctr"/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песни исполнили её по гитару,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а хор повторял </a:t>
              </a:r>
              <a:r>
                <a:rPr lang="ru-RU" sz="2400" dirty="0" smtClean="0">
                  <a:solidFill>
                    <a:schemeClr val="accent5">
                      <a:lumMod val="75000"/>
                    </a:schemeClr>
                  </a:solidFill>
                </a:rPr>
                <a:t>две последние </a:t>
              </a:r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строчки каждого стиха</a:t>
              </a: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2286000" y="11668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32" name="Рисунок 31">
            <a:hlinkClick r:id="rId13" action="ppaction://hlinksldjump"/>
          </p:cNvPr>
          <p:cNvPicPr>
            <a:picLocks/>
          </p:cNvPicPr>
          <p:nvPr/>
        </p:nvPicPr>
        <p:blipFill>
          <a:blip r:embed="rId1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002" y="6225713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9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accel="1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337" y="1119196"/>
            <a:ext cx="85515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Современная мелодия гимна отличается от оригинала, созданного Грубером (изменению подверглась концовка). </a:t>
            </a:r>
            <a:br>
              <a:rPr lang="ru-RU" sz="2400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В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 старину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мелодия исполнялась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быстрее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чем современный колыбельный мотив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118" y="2002418"/>
            <a:ext cx="5895975" cy="3400425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294" y="2151906"/>
            <a:ext cx="920201" cy="883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09" y="4180511"/>
            <a:ext cx="843409" cy="122233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ориг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2118" y="7361692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337" y="341429"/>
            <a:ext cx="87275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12700" prstMaterial="matte">
              <a:bevelT w="57150" h="38100" prst="hardEdge"/>
              <a:bevelB w="101600" h="38100"/>
              <a:extrusionClr>
                <a:srgbClr val="A4BAEF"/>
              </a:extrusionClr>
              <a:contourClr>
                <a:srgbClr val="435D8E"/>
              </a:contourClr>
            </a:sp3d>
          </a:bodyPr>
          <a:lstStyle/>
          <a:p>
            <a:pPr algn="ctr"/>
            <a:r>
              <a:rPr lang="ru-RU" sz="3600" b="1" spc="50" dirty="0">
                <a:ln w="1905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И</a:t>
            </a:r>
            <a:r>
              <a:rPr lang="ru-RU" sz="3600" b="1" spc="50" dirty="0" smtClean="0">
                <a:ln w="1905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нтересные факты</a:t>
            </a:r>
          </a:p>
        </p:txBody>
      </p:sp>
    </p:spTree>
    <p:extLst>
      <p:ext uri="{BB962C8B-B14F-4D97-AF65-F5344CB8AC3E}">
        <p14:creationId xmlns:p14="http://schemas.microsoft.com/office/powerpoint/2010/main" val="19866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5462" y="4289692"/>
            <a:ext cx="8521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266678"/>
                </a:solidFill>
              </a:rPr>
              <a:t>«Тихую ночь» долгое время считали народной </a:t>
            </a:r>
            <a:r>
              <a:rPr lang="ru-RU" sz="2400" dirty="0">
                <a:solidFill>
                  <a:srgbClr val="266678"/>
                </a:solidFill>
              </a:rPr>
              <a:t>песней жителей </a:t>
            </a:r>
            <a:r>
              <a:rPr lang="ru-RU" sz="2400" dirty="0" smtClean="0">
                <a:solidFill>
                  <a:srgbClr val="266678"/>
                </a:solidFill>
              </a:rPr>
              <a:t>Альп: Грубер </a:t>
            </a:r>
            <a:r>
              <a:rPr lang="ru-RU" sz="2400" dirty="0">
                <a:solidFill>
                  <a:srgbClr val="266678"/>
                </a:solidFill>
              </a:rPr>
              <a:t>жил в сельской </a:t>
            </a:r>
            <a:r>
              <a:rPr lang="ru-RU" sz="2400" dirty="0" smtClean="0">
                <a:solidFill>
                  <a:srgbClr val="266678"/>
                </a:solidFill>
              </a:rPr>
              <a:t>местности, </a:t>
            </a:r>
            <a:r>
              <a:rPr lang="ru-RU" sz="2400" dirty="0">
                <a:solidFill>
                  <a:srgbClr val="266678"/>
                </a:solidFill>
              </a:rPr>
              <a:t>поэтому мелодия гимна похожа на </a:t>
            </a:r>
            <a:r>
              <a:rPr lang="ru-RU" sz="2400" dirty="0" smtClean="0">
                <a:solidFill>
                  <a:srgbClr val="266678"/>
                </a:solidFill>
              </a:rPr>
              <a:t>австрийскую народную музыку </a:t>
            </a:r>
          </a:p>
          <a:p>
            <a:pPr algn="ctr"/>
            <a:r>
              <a:rPr lang="ru-RU" sz="2400" dirty="0" smtClean="0">
                <a:solidFill>
                  <a:srgbClr val="266678"/>
                </a:solidFill>
              </a:rPr>
              <a:t>и горное пение – йодль.  Прусский </a:t>
            </a:r>
            <a:r>
              <a:rPr lang="ru-RU" sz="2400" dirty="0">
                <a:solidFill>
                  <a:srgbClr val="266678"/>
                </a:solidFill>
              </a:rPr>
              <a:t>король </a:t>
            </a:r>
            <a:endParaRPr lang="ru-RU" sz="2400" dirty="0" smtClean="0">
              <a:solidFill>
                <a:srgbClr val="266678"/>
              </a:solidFill>
            </a:endParaRPr>
          </a:p>
          <a:p>
            <a:pPr algn="ctr"/>
            <a:r>
              <a:rPr lang="ru-RU" sz="2400" dirty="0" smtClean="0">
                <a:solidFill>
                  <a:srgbClr val="266678"/>
                </a:solidFill>
              </a:rPr>
              <a:t>Фридрих </a:t>
            </a:r>
            <a:r>
              <a:rPr lang="ru-RU" sz="2400" dirty="0">
                <a:solidFill>
                  <a:srgbClr val="266678"/>
                </a:solidFill>
              </a:rPr>
              <a:t>Вильгельм </a:t>
            </a:r>
            <a:r>
              <a:rPr lang="ru-RU" sz="2400" dirty="0" smtClean="0">
                <a:solidFill>
                  <a:srgbClr val="266678"/>
                </a:solidFill>
              </a:rPr>
              <a:t>IV и  </a:t>
            </a:r>
            <a:r>
              <a:rPr lang="ru-RU" sz="2400" dirty="0">
                <a:solidFill>
                  <a:srgbClr val="266678"/>
                </a:solidFill>
              </a:rPr>
              <a:t>его королевский </a:t>
            </a:r>
            <a:r>
              <a:rPr lang="ru-RU" sz="2400" dirty="0" smtClean="0">
                <a:solidFill>
                  <a:srgbClr val="266678"/>
                </a:solidFill>
              </a:rPr>
              <a:t>оркестр приписывали авторство Гайдну и Моцарту</a:t>
            </a:r>
            <a:endParaRPr lang="ru-RU" sz="2400" dirty="0">
              <a:solidFill>
                <a:srgbClr val="266678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50838" y="1238686"/>
            <a:ext cx="8042324" cy="2988000"/>
            <a:chOff x="364737" y="1001617"/>
            <a:chExt cx="8042324" cy="298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3302" y="1001617"/>
              <a:ext cx="4863759" cy="29880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4737" y="1019617"/>
              <a:ext cx="3761311" cy="2952000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3037" y="1316768"/>
            <a:ext cx="2352940" cy="287775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461" y="1302595"/>
            <a:ext cx="2354770" cy="28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715" y="1288423"/>
            <a:ext cx="2354770" cy="28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4" name="TextBox 13"/>
          <p:cNvSpPr txBox="1"/>
          <p:nvPr/>
        </p:nvSpPr>
        <p:spPr>
          <a:xfrm>
            <a:off x="226337" y="341429"/>
            <a:ext cx="87275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12700" prstMaterial="matte">
              <a:bevelT w="57150" h="38100" prst="hardEdge"/>
              <a:bevelB w="101600" h="38100"/>
              <a:extrusionClr>
                <a:srgbClr val="A4BAEF"/>
              </a:extrusionClr>
              <a:contourClr>
                <a:srgbClr val="435D8E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50" normalizeH="0" baseline="0" noProof="0" dirty="0" smtClean="0">
                <a:ln w="19050" cmpd="sng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</a:rPr>
              <a:t>В</a:t>
            </a:r>
            <a:r>
              <a:rPr kumimoji="0" lang="ru-RU" sz="3600" b="1" i="0" u="none" strike="noStrike" kern="0" cap="none" spc="50" normalizeH="0" noProof="0" dirty="0" smtClean="0">
                <a:ln w="19050" cmpd="sng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</a:rPr>
              <a:t> поисках автора</a:t>
            </a:r>
            <a:endParaRPr kumimoji="0" lang="ru-RU" sz="3600" b="1" i="0" u="none" strike="noStrike" kern="0" cap="none" spc="50" normalizeH="0" baseline="0" noProof="0" dirty="0" smtClean="0">
              <a:ln w="19050" cmpd="sng">
                <a:solidFill>
                  <a:srgbClr val="4BACC6">
                    <a:lumMod val="60000"/>
                    <a:lumOff val="40000"/>
                  </a:srgbClr>
                </a:solidFill>
                <a:prstDash val="solid"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310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японцы"/>
          <p:cNvGrpSpPr/>
          <p:nvPr/>
        </p:nvGrpSpPr>
        <p:grpSpPr>
          <a:xfrm>
            <a:off x="1908891" y="380164"/>
            <a:ext cx="5382167" cy="4204135"/>
            <a:chOff x="1536700" y="1189007"/>
            <a:chExt cx="6108700" cy="4865538"/>
          </a:xfrm>
        </p:grpSpPr>
        <p:sp>
          <p:nvSpPr>
            <p:cNvPr id="41" name="TextBox 40"/>
            <p:cNvSpPr txBox="1"/>
            <p:nvPr/>
          </p:nvSpPr>
          <p:spPr>
            <a:xfrm>
              <a:off x="1536700" y="1189007"/>
              <a:ext cx="6108700" cy="748013"/>
            </a:xfrm>
            <a:prstGeom prst="rect">
              <a:avLst/>
            </a:prstGeom>
            <a:noFill/>
            <a:effectLst>
              <a:glow rad="127000">
                <a:srgbClr val="4967A3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i="1" dirty="0" smtClean="0">
                  <a:ln w="10160">
                    <a:solidFill>
                      <a:srgbClr val="215A69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Шицукеки майонака</a:t>
              </a:r>
              <a:r>
                <a:rPr lang="en-US" sz="3600" b="1" i="1" dirty="0" smtClean="0">
                  <a:ln w="10160">
                    <a:solidFill>
                      <a:srgbClr val="215A69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ru-RU" sz="3600" b="1" i="1" dirty="0">
                <a:ln w="10160">
                  <a:solidFill>
                    <a:srgbClr val="215A69"/>
                  </a:solidFill>
                  <a:prstDash val="solid"/>
                </a:ln>
                <a:solidFill>
                  <a:srgbClr val="FFFFFF"/>
                </a:solidFill>
                <a:effectLst>
                  <a:glow rad="114300">
                    <a:prstClr val="white">
                      <a:alpha val="45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655596" y="2233944"/>
              <a:ext cx="5829511" cy="3820601"/>
            </a:xfrm>
            <a:prstGeom prst="rect">
              <a:avLst/>
            </a:prstGeom>
            <a:noFill/>
            <a:ln w="28575">
              <a:solidFill>
                <a:srgbClr val="215A6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немцы"/>
          <p:cNvGrpSpPr/>
          <p:nvPr/>
        </p:nvGrpSpPr>
        <p:grpSpPr>
          <a:xfrm>
            <a:off x="1908891" y="444819"/>
            <a:ext cx="5382167" cy="4140634"/>
            <a:chOff x="1536700" y="1262497"/>
            <a:chExt cx="6108700" cy="4792046"/>
          </a:xfrm>
        </p:grpSpPr>
        <p:sp>
          <p:nvSpPr>
            <p:cNvPr id="12" name="TextBox 11"/>
            <p:cNvSpPr txBox="1"/>
            <p:nvPr/>
          </p:nvSpPr>
          <p:spPr>
            <a:xfrm>
              <a:off x="1536700" y="1262497"/>
              <a:ext cx="6108700" cy="748013"/>
            </a:xfrm>
            <a:prstGeom prst="rect">
              <a:avLst/>
            </a:prstGeom>
            <a:noFill/>
            <a:effectLst>
              <a:glow rad="127000">
                <a:srgbClr val="4967A3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smtClean="0">
                  <a:ln w="9525">
                    <a:solidFill>
                      <a:srgbClr val="215A69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Stille Nacht</a:t>
              </a:r>
              <a:r>
                <a:rPr lang="ru-RU" sz="3600" b="1" i="1" dirty="0" smtClean="0">
                  <a:ln w="9525">
                    <a:solidFill>
                      <a:srgbClr val="215A69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,</a:t>
              </a:r>
              <a:r>
                <a:rPr lang="en-US" sz="3600" b="1" i="1" dirty="0" smtClean="0">
                  <a:ln w="9525">
                    <a:solidFill>
                      <a:srgbClr val="215A69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Heilige</a:t>
              </a:r>
              <a:r>
                <a:rPr lang="en-US" sz="3600" b="1" i="1" dirty="0">
                  <a:ln w="9525">
                    <a:solidFill>
                      <a:srgbClr val="215A69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Nacht</a:t>
              </a:r>
              <a:r>
                <a:rPr lang="en-US" sz="3600" b="1" i="1" dirty="0" smtClean="0">
                  <a:ln w="9525">
                    <a:solidFill>
                      <a:srgbClr val="215A69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ru-RU" sz="3600" b="1" i="1" dirty="0">
                <a:ln w="9525">
                  <a:solidFill>
                    <a:srgbClr val="215A69"/>
                  </a:solidFill>
                  <a:prstDash val="solid"/>
                </a:ln>
                <a:solidFill>
                  <a:srgbClr val="FFFFFF"/>
                </a:solidFill>
                <a:effectLst>
                  <a:glow rad="114300">
                    <a:prstClr val="white">
                      <a:alpha val="45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18" name="Picture 2" descr="http://www.logos.co.at/images_dynam/image_rotator/trachtengruppe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80790" y="2233942"/>
              <a:ext cx="5919579" cy="3820601"/>
            </a:xfrm>
            <a:prstGeom prst="rect">
              <a:avLst/>
            </a:prstGeom>
            <a:noFill/>
            <a:ln w="28575">
              <a:solidFill>
                <a:srgbClr val="215A6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бушмены"/>
          <p:cNvGrpSpPr/>
          <p:nvPr/>
        </p:nvGrpSpPr>
        <p:grpSpPr>
          <a:xfrm>
            <a:off x="1908891" y="407466"/>
            <a:ext cx="5382167" cy="4191435"/>
            <a:chOff x="1536700" y="1189007"/>
            <a:chExt cx="6108700" cy="4850840"/>
          </a:xfrm>
        </p:grpSpPr>
        <p:sp>
          <p:nvSpPr>
            <p:cNvPr id="26" name="TextBox 25"/>
            <p:cNvSpPr txBox="1"/>
            <p:nvPr/>
          </p:nvSpPr>
          <p:spPr>
            <a:xfrm>
              <a:off x="1536700" y="1189007"/>
              <a:ext cx="6108700" cy="748013"/>
            </a:xfrm>
            <a:prstGeom prst="rect">
              <a:avLst/>
            </a:prstGeom>
            <a:noFill/>
            <a:effectLst>
              <a:glow rad="127000">
                <a:srgbClr val="4967A3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i="1" dirty="0" smtClean="0">
                  <a:ln w="10160">
                    <a:solidFill>
                      <a:srgbClr val="215A69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Эбусуку обунговеле</a:t>
              </a:r>
              <a:r>
                <a:rPr lang="en-US" sz="3600" b="1" i="1" dirty="0" smtClean="0">
                  <a:ln w="10160">
                    <a:solidFill>
                      <a:srgbClr val="215A69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ru-RU" sz="3600" b="1" i="1" dirty="0">
                <a:ln w="10160">
                  <a:solidFill>
                    <a:srgbClr val="215A69"/>
                  </a:solidFill>
                  <a:prstDash val="solid"/>
                </a:ln>
                <a:solidFill>
                  <a:srgbClr val="FFFFFF"/>
                </a:solidFill>
                <a:effectLst>
                  <a:glow rad="114300">
                    <a:prstClr val="white">
                      <a:alpha val="45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51115" y="2219246"/>
              <a:ext cx="6001915" cy="3820601"/>
            </a:xfrm>
            <a:prstGeom prst="rect">
              <a:avLst/>
            </a:prstGeom>
            <a:noFill/>
            <a:ln w="28575">
              <a:solidFill>
                <a:srgbClr val="215A6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зулусы"/>
          <p:cNvGrpSpPr/>
          <p:nvPr/>
        </p:nvGrpSpPr>
        <p:grpSpPr>
          <a:xfrm>
            <a:off x="1908891" y="380911"/>
            <a:ext cx="5382167" cy="4204135"/>
            <a:chOff x="1536700" y="1189007"/>
            <a:chExt cx="6108700" cy="4865538"/>
          </a:xfrm>
        </p:grpSpPr>
        <p:sp>
          <p:nvSpPr>
            <p:cNvPr id="33" name="TextBox 32"/>
            <p:cNvSpPr txBox="1"/>
            <p:nvPr/>
          </p:nvSpPr>
          <p:spPr>
            <a:xfrm>
              <a:off x="1536700" y="1189007"/>
              <a:ext cx="6108700" cy="748013"/>
            </a:xfrm>
            <a:prstGeom prst="rect">
              <a:avLst/>
            </a:prstGeom>
            <a:noFill/>
            <a:effectLst>
              <a:glow rad="127000">
                <a:srgbClr val="4967A3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i="1" dirty="0" smtClean="0">
                  <a:ln w="10160">
                    <a:solidFill>
                      <a:srgbClr val="215A69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Усуки литка тхола</a:t>
              </a:r>
              <a:r>
                <a:rPr lang="en-US" sz="3600" b="1" i="1" dirty="0" smtClean="0">
                  <a:ln w="10160">
                    <a:solidFill>
                      <a:srgbClr val="215A69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14300">
                      <a:prstClr val="white">
                        <a:alpha val="45000"/>
                      </a:prst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ru-RU" sz="3600" b="1" i="1" dirty="0">
                <a:ln w="10160">
                  <a:solidFill>
                    <a:srgbClr val="215A69"/>
                  </a:solidFill>
                  <a:prstDash val="solid"/>
                </a:ln>
                <a:solidFill>
                  <a:srgbClr val="FFFFFF"/>
                </a:solidFill>
                <a:effectLst>
                  <a:glow rad="114300">
                    <a:prstClr val="white">
                      <a:alpha val="45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5528" y="2233944"/>
              <a:ext cx="6009647" cy="3820601"/>
            </a:xfrm>
            <a:prstGeom prst="rect">
              <a:avLst/>
            </a:prstGeom>
            <a:noFill/>
            <a:ln w="28575">
              <a:solidFill>
                <a:srgbClr val="215A6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227" y="5086720"/>
            <a:ext cx="2052000" cy="1368000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7686" y="5086720"/>
            <a:ext cx="1975914" cy="1368000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4855" y="5086720"/>
            <a:ext cx="2037702" cy="1368000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://www.logos.co.at/images_dynam/image_rotator/trachtengruppe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145" y="5086720"/>
            <a:ext cx="1975914" cy="136800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hlinkClick r:id="" action="ppaction://hlinkshowjump?jump=nextslide"/>
          </p:cNvPr>
          <p:cNvPicPr>
            <a:picLocks/>
          </p:cNvPicPr>
          <p:nvPr/>
        </p:nvPicPr>
        <p:blipFill>
          <a:blip r:embed="rId11" cstate="email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06147" y="6225713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фон"/>
          <p:cNvGrpSpPr/>
          <p:nvPr/>
        </p:nvGrpSpPr>
        <p:grpSpPr>
          <a:xfrm>
            <a:off x="0" y="0"/>
            <a:ext cx="9143999" cy="4752109"/>
            <a:chOff x="0" y="0"/>
            <a:chExt cx="9143999" cy="4752109"/>
          </a:xfrm>
        </p:grpSpPr>
        <p:pic>
          <p:nvPicPr>
            <p:cNvPr id="23" name="фон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3999" cy="4752109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226337" y="424559"/>
              <a:ext cx="8727540" cy="3029700"/>
              <a:chOff x="226337" y="424559"/>
              <a:chExt cx="8727540" cy="3029700"/>
            </a:xfrm>
          </p:grpSpPr>
          <p:sp>
            <p:nvSpPr>
              <p:cNvPr id="49" name="Прямоугольник 48"/>
              <p:cNvSpPr/>
              <p:nvPr/>
            </p:nvSpPr>
            <p:spPr>
              <a:xfrm>
                <a:off x="226337" y="1145935"/>
                <a:ext cx="8599220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dirty="0" smtClean="0">
                    <a:solidFill>
                      <a:srgbClr val="31859C"/>
                    </a:solidFill>
                  </a:rPr>
                  <a:t>Прочитайте подписи к фотографиям на разных языках…</a:t>
                </a:r>
              </a:p>
              <a:p>
                <a:pPr algn="ctr"/>
                <a:r>
                  <a:rPr lang="ru-RU" sz="2400" dirty="0" smtClean="0">
                    <a:solidFill>
                      <a:srgbClr val="31859C"/>
                    </a:solidFill>
                  </a:rPr>
                  <a:t>Независимо </a:t>
                </a:r>
                <a:r>
                  <a:rPr lang="ru-RU" sz="2400" dirty="0">
                    <a:solidFill>
                      <a:srgbClr val="31859C"/>
                    </a:solidFill>
                  </a:rPr>
                  <a:t>от того, падает за окном на Рождество </a:t>
                </a:r>
                <a:r>
                  <a:rPr lang="ru-RU" sz="2400" dirty="0" smtClean="0">
                    <a:solidFill>
                      <a:srgbClr val="31859C"/>
                    </a:solidFill>
                  </a:rPr>
                  <a:t>снег</a:t>
                </a:r>
              </a:p>
              <a:p>
                <a:pPr algn="ctr"/>
                <a:r>
                  <a:rPr lang="ru-RU" sz="2400" dirty="0" smtClean="0">
                    <a:solidFill>
                      <a:srgbClr val="31859C"/>
                    </a:solidFill>
                  </a:rPr>
                  <a:t> </a:t>
                </a:r>
                <a:r>
                  <a:rPr lang="ru-RU" sz="2400" dirty="0">
                    <a:solidFill>
                      <a:srgbClr val="31859C"/>
                    </a:solidFill>
                  </a:rPr>
                  <a:t>или веет жаркий африканский ветер, речь </a:t>
                </a:r>
                <a:r>
                  <a:rPr lang="ru-RU" sz="2400" dirty="0" smtClean="0">
                    <a:solidFill>
                      <a:srgbClr val="31859C"/>
                    </a:solidFill>
                  </a:rPr>
                  <a:t>идёт</a:t>
                </a:r>
              </a:p>
              <a:p>
                <a:pPr algn="ctr"/>
                <a:r>
                  <a:rPr lang="ru-RU" sz="2400" dirty="0" smtClean="0">
                    <a:solidFill>
                      <a:srgbClr val="31859C"/>
                    </a:solidFill>
                  </a:rPr>
                  <a:t> </a:t>
                </a:r>
                <a:r>
                  <a:rPr lang="ru-RU" sz="2400" dirty="0">
                    <a:solidFill>
                      <a:srgbClr val="31859C"/>
                    </a:solidFill>
                  </a:rPr>
                  <a:t>об одной и той же </a:t>
                </a:r>
                <a:r>
                  <a:rPr lang="ru-RU" sz="2400" dirty="0" smtClean="0">
                    <a:solidFill>
                      <a:srgbClr val="31859C"/>
                    </a:solidFill>
                  </a:rPr>
                  <a:t>песне – «Тихая ночь», об её первой строке. Именно так звучат слова первой строчки на немецком, </a:t>
                </a:r>
              </a:p>
              <a:p>
                <a:pPr algn="ctr"/>
                <a:r>
                  <a:rPr lang="ru-RU" sz="2400" dirty="0" smtClean="0">
                    <a:solidFill>
                      <a:srgbClr val="31859C"/>
                    </a:solidFill>
                  </a:rPr>
                  <a:t>на языке зулусов, бушменов и на японском языке</a:t>
                </a:r>
                <a:endParaRPr lang="ru-RU" sz="2400" dirty="0">
                  <a:solidFill>
                    <a:srgbClr val="31859C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26337" y="424559"/>
                <a:ext cx="87275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flood" dir="t"/>
                </a:scene3d>
                <a:sp3d extrusionH="57150" contourW="12700" prstMaterial="matte">
                  <a:bevelT w="57150" h="38100" prst="hardEdge"/>
                  <a:bevelB w="101600" h="38100"/>
                  <a:extrusionClr>
                    <a:srgbClr val="A4BAEF"/>
                  </a:extrusionClr>
                  <a:contourClr>
                    <a:srgbClr val="435D8E"/>
                  </a:contourClr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3600" b="1" kern="0" spc="50" dirty="0">
                    <a:ln w="19050" cmpd="sng">
                      <a:solidFill>
                        <a:srgbClr val="4BACC6">
                          <a:lumMod val="60000"/>
                          <a:lumOff val="40000"/>
                        </a:srgbClr>
                      </a:solidFill>
                      <a:prstDash val="solid"/>
                    </a:ln>
                    <a:solidFill>
                      <a:srgbClr val="4BACC6">
                        <a:lumMod val="50000"/>
                      </a:srgbClr>
                    </a:solidFill>
                  </a:rPr>
                  <a:t>М</a:t>
                </a:r>
                <a:r>
                  <a:rPr kumimoji="0" lang="ru-RU" sz="3600" b="1" i="0" u="none" strike="noStrike" kern="0" cap="none" spc="50" normalizeH="0" baseline="0" noProof="0" dirty="0" smtClean="0">
                    <a:ln w="19050" cmpd="sng">
                      <a:solidFill>
                        <a:srgbClr val="4BACC6">
                          <a:lumMod val="60000"/>
                          <a:lumOff val="40000"/>
                        </a:srgbClr>
                      </a:solidFill>
                      <a:prstDash val="solid"/>
                    </a:ln>
                    <a:solidFill>
                      <a:srgbClr val="4BACC6">
                        <a:lumMod val="50000"/>
                      </a:srgbClr>
                    </a:solidFill>
                    <a:effectLst/>
                    <a:uLnTx/>
                    <a:uFillTx/>
                  </a:rPr>
                  <a:t>узыкальное</a:t>
                </a:r>
                <a:r>
                  <a:rPr kumimoji="0" lang="ru-RU" sz="3600" b="1" i="0" u="none" strike="noStrike" kern="0" cap="none" spc="50" normalizeH="0" noProof="0" dirty="0" smtClean="0">
                    <a:ln w="19050" cmpd="sng">
                      <a:solidFill>
                        <a:srgbClr val="4BACC6">
                          <a:lumMod val="60000"/>
                          <a:lumOff val="40000"/>
                        </a:srgbClr>
                      </a:solidFill>
                      <a:prstDash val="solid"/>
                    </a:ln>
                    <a:solidFill>
                      <a:srgbClr val="4BACC6">
                        <a:lumMod val="50000"/>
                      </a:srgbClr>
                    </a:solidFill>
                    <a:effectLst/>
                    <a:uLnTx/>
                    <a:uFillTx/>
                  </a:rPr>
                  <a:t> путешествие</a:t>
                </a:r>
                <a:endParaRPr kumimoji="0" lang="ru-RU" sz="3600" b="1" i="0" u="none" strike="noStrike" kern="0" cap="none" spc="0" normalizeH="0" baseline="0" noProof="0" dirty="0">
                  <a:ln w="19050" cmpd="sng">
                    <a:solidFill>
                      <a:srgbClr val="4BACC6">
                        <a:lumMod val="60000"/>
                        <a:lumOff val="40000"/>
                      </a:srgbClr>
                    </a:solidFill>
                    <a:prstDash val="solid"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31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ила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4987" y="2901357"/>
            <a:ext cx="2448000" cy="176400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6361410" y="4978460"/>
            <a:ext cx="1944000" cy="540000"/>
          </a:xfrm>
          <a:prstGeom prst="roundRect">
            <a:avLst/>
          </a:prstGeom>
          <a:pattFill prst="pct90">
            <a:fgClr>
              <a:srgbClr val="31859C"/>
            </a:fgClr>
            <a:bgClr>
              <a:schemeClr val="bg1"/>
            </a:bgClr>
          </a:patt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Виолончель, пила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75260" y="4961995"/>
            <a:ext cx="1944000" cy="540000"/>
          </a:xfrm>
          <a:prstGeom prst="roundRect">
            <a:avLst/>
          </a:prstGeom>
          <a:pattFill prst="pct5">
            <a:fgClr>
              <a:srgbClr val="31859C"/>
            </a:fgClr>
            <a:bgClr>
              <a:schemeClr val="bg1"/>
            </a:bgClr>
          </a:patt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15A69"/>
                </a:solidFill>
              </a:rPr>
              <a:t>?</a:t>
            </a:r>
            <a:endParaRPr lang="ru-RU" sz="3600" b="1" dirty="0">
              <a:solidFill>
                <a:srgbClr val="215A69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564000" y="4963059"/>
            <a:ext cx="1944000" cy="540000"/>
          </a:xfrm>
          <a:prstGeom prst="roundRect">
            <a:avLst/>
          </a:prstGeom>
          <a:pattFill prst="pct90">
            <a:fgClr>
              <a:srgbClr val="31859C"/>
            </a:fgClr>
            <a:bgClr>
              <a:schemeClr val="bg1"/>
            </a:bgClr>
          </a:patt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Флейта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66734" y="4961995"/>
            <a:ext cx="1944000" cy="540000"/>
          </a:xfrm>
          <a:prstGeom prst="roundRect">
            <a:avLst/>
          </a:prstGeom>
          <a:pattFill prst="pct5">
            <a:fgClr>
              <a:srgbClr val="31859C"/>
            </a:fgClr>
            <a:bgClr>
              <a:schemeClr val="bg1"/>
            </a:bgClr>
          </a:patt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15A69"/>
                </a:solidFill>
              </a:rPr>
              <a:t>?</a:t>
            </a:r>
            <a:endParaRPr lang="ru-RU" sz="3600" b="1" dirty="0">
              <a:solidFill>
                <a:srgbClr val="215A69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66590" y="4963059"/>
            <a:ext cx="1944000" cy="540000"/>
          </a:xfrm>
          <a:prstGeom prst="roundRect">
            <a:avLst/>
          </a:prstGeom>
          <a:pattFill prst="pct90">
            <a:fgClr>
              <a:srgbClr val="31859C"/>
            </a:fgClr>
            <a:bgClr>
              <a:schemeClr val="bg1"/>
            </a:bgClr>
          </a:patt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Арфа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66590" y="4969183"/>
            <a:ext cx="1944000" cy="540000"/>
          </a:xfrm>
          <a:prstGeom prst="roundRect">
            <a:avLst/>
          </a:prstGeom>
          <a:pattFill prst="pct5">
            <a:fgClr>
              <a:srgbClr val="31859C"/>
            </a:fgClr>
            <a:bgClr>
              <a:schemeClr val="bg1"/>
            </a:bgClr>
          </a:patt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15A69"/>
                </a:solidFill>
              </a:rPr>
              <a:t>?</a:t>
            </a:r>
            <a:endParaRPr lang="ru-RU" sz="3600" b="1" dirty="0">
              <a:solidFill>
                <a:srgbClr val="215A69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6590" y="4969183"/>
            <a:ext cx="1944000" cy="540000"/>
          </a:xfrm>
          <a:prstGeom prst="roundRect">
            <a:avLst/>
          </a:prstGeom>
          <a:solidFill>
            <a:srgbClr val="31859C">
              <a:alpha val="0"/>
            </a:srgbClr>
          </a:solid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algn="ctr"/>
            <a:endParaRPr lang="ru-RU" sz="3600" b="1" dirty="0">
              <a:solidFill>
                <a:srgbClr val="215A6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337" y="424559"/>
            <a:ext cx="87275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12700" prstMaterial="matte">
              <a:bevelT w="57150" h="38100" prst="hardEdge"/>
              <a:bevelB w="101600" h="38100"/>
              <a:extrusionClr>
                <a:srgbClr val="A4BAEF"/>
              </a:extrusionClr>
              <a:contourClr>
                <a:srgbClr val="435D8E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spc="50" dirty="0">
                <a:ln w="19050" cmpd="sng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</a:rPr>
              <a:t>В</a:t>
            </a:r>
            <a:r>
              <a:rPr kumimoji="0" lang="ru-RU" sz="3600" b="1" i="0" u="none" strike="noStrike" kern="0" cap="none" spc="50" normalizeH="0" baseline="0" noProof="0" dirty="0" smtClean="0">
                <a:ln w="19050" cmpd="sng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</a:rPr>
              <a:t>иртуальный</a:t>
            </a:r>
            <a:r>
              <a:rPr kumimoji="0" lang="ru-RU" sz="3600" b="1" i="0" u="none" strike="noStrike" kern="0" cap="none" spc="50" normalizeH="0" noProof="0" dirty="0" smtClean="0">
                <a:ln w="19050" cmpd="sng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</a:rPr>
              <a:t> концерт</a:t>
            </a:r>
            <a:endParaRPr kumimoji="0" lang="ru-RU" sz="3600" b="1" i="0" u="none" strike="noStrike" kern="0" cap="none" spc="0" normalizeH="0" baseline="0" noProof="0" dirty="0">
              <a:ln w="19050" cmpd="sng">
                <a:solidFill>
                  <a:srgbClr val="4BACC6">
                    <a:lumMod val="60000"/>
                    <a:lumOff val="40000"/>
                  </a:srgbClr>
                </a:solidFill>
                <a:prstDash val="solid"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5" name="6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79670" y="2901357"/>
            <a:ext cx="2439033" cy="176400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srgbClr val="374D77">
                <a:alpha val="40000"/>
              </a:srgbClr>
            </a:outerShdw>
          </a:effectLst>
        </p:spPr>
      </p:pic>
      <p:pic>
        <p:nvPicPr>
          <p:cNvPr id="6" name="5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3541" y="2901357"/>
            <a:ext cx="2449845" cy="176400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srgbClr val="374D77">
                <a:alpha val="4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433" y="1146710"/>
            <a:ext cx="82315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1859C"/>
                </a:solidFill>
              </a:rPr>
              <a:t>Песню «Тихая ночь» </a:t>
            </a:r>
            <a:r>
              <a:rPr lang="ru-RU" sz="2400" dirty="0" smtClean="0">
                <a:solidFill>
                  <a:srgbClr val="31859C"/>
                </a:solidFill>
              </a:rPr>
              <a:t>исполняют не  только  известные </a:t>
            </a:r>
          </a:p>
          <a:p>
            <a:pPr algn="ctr"/>
            <a:r>
              <a:rPr lang="ru-RU" sz="2400" dirty="0" smtClean="0">
                <a:solidFill>
                  <a:srgbClr val="31859C"/>
                </a:solidFill>
              </a:rPr>
              <a:t>певцы более </a:t>
            </a:r>
            <a:r>
              <a:rPr lang="ru-RU" sz="2400" dirty="0">
                <a:solidFill>
                  <a:srgbClr val="31859C"/>
                </a:solidFill>
              </a:rPr>
              <a:t>чем </a:t>
            </a:r>
            <a:r>
              <a:rPr lang="ru-RU" sz="2400" dirty="0" smtClean="0">
                <a:solidFill>
                  <a:srgbClr val="31859C"/>
                </a:solidFill>
              </a:rPr>
              <a:t>на 200 </a:t>
            </a:r>
            <a:r>
              <a:rPr lang="ru-RU" sz="2400" dirty="0">
                <a:solidFill>
                  <a:srgbClr val="31859C"/>
                </a:solidFill>
              </a:rPr>
              <a:t>языках </a:t>
            </a:r>
            <a:r>
              <a:rPr lang="ru-RU" sz="2400" dirty="0" smtClean="0">
                <a:solidFill>
                  <a:srgbClr val="31859C"/>
                </a:solidFill>
              </a:rPr>
              <a:t>мира, </a:t>
            </a:r>
          </a:p>
          <a:p>
            <a:pPr algn="ctr"/>
            <a:r>
              <a:rPr lang="ru-RU" sz="2400" dirty="0" smtClean="0">
                <a:solidFill>
                  <a:srgbClr val="31859C"/>
                </a:solidFill>
              </a:rPr>
              <a:t>но и музыканты на разных, иногда не совсем обычных,  музыкальных инструментах</a:t>
            </a:r>
          </a:p>
          <a:p>
            <a:pPr algn="ctr"/>
            <a:endParaRPr lang="ru-RU" sz="2400" dirty="0" smtClean="0">
              <a:solidFill>
                <a:srgbClr val="31859C"/>
              </a:solidFill>
            </a:endParaRPr>
          </a:p>
          <a:p>
            <a:pPr algn="ctr"/>
            <a:endParaRPr lang="ru-RU" sz="2400" b="1" dirty="0">
              <a:solidFill>
                <a:srgbClr val="31859C"/>
              </a:solidFill>
            </a:endParaRPr>
          </a:p>
        </p:txBody>
      </p:sp>
      <p:pic>
        <p:nvPicPr>
          <p:cNvPr id="12" name="Рисунок 11">
            <a:hlinkClick r:id="rId12" action="ppaction://hlinksldjump"/>
          </p:cNvPr>
          <p:cNvPicPr>
            <a:picLocks/>
          </p:cNvPicPr>
          <p:nvPr/>
        </p:nvPicPr>
        <p:blipFill>
          <a:blip r:embed="rId13" cstate="email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002" y="6225713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564000" y="4961995"/>
            <a:ext cx="1944000" cy="540000"/>
          </a:xfrm>
          <a:prstGeom prst="roundRect">
            <a:avLst/>
          </a:prstGeom>
          <a:solidFill>
            <a:srgbClr val="31859C">
              <a:alpha val="0"/>
            </a:srgbClr>
          </a:solid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algn="ctr"/>
            <a:endParaRPr lang="ru-RU" sz="3600" b="1" dirty="0">
              <a:solidFill>
                <a:srgbClr val="215A69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61410" y="4962527"/>
            <a:ext cx="1944000" cy="540000"/>
          </a:xfrm>
          <a:prstGeom prst="roundRect">
            <a:avLst/>
          </a:prstGeom>
          <a:solidFill>
            <a:srgbClr val="31859C">
              <a:alpha val="0"/>
            </a:srgbClr>
          </a:solid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algn="ctr"/>
            <a:endParaRPr lang="ru-RU" sz="3600" b="1" dirty="0">
              <a:solidFill>
                <a:srgbClr val="215A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 animBg="1"/>
      <p:bldP spid="16" grpId="1" animBg="1"/>
      <p:bldP spid="11" grpId="0" animBg="1"/>
      <p:bldP spid="11" grpId="1" animBg="1"/>
      <p:bldP spid="27" grpId="0" animBg="1"/>
      <p:bldP spid="27" grpId="1" animBg="1"/>
      <p:bldP spid="14" grpId="0" animBg="1"/>
      <p:bldP spid="14" grpId="1" animBg="1"/>
      <p:bldP spid="26" grpId="0" animBg="1"/>
      <p:bldP spid="26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6257" y="1167875"/>
            <a:ext cx="8369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31859C"/>
                </a:solidFill>
              </a:rPr>
              <a:t>На русском языке первая </a:t>
            </a:r>
            <a:r>
              <a:rPr lang="ru-RU" sz="2400" dirty="0">
                <a:solidFill>
                  <a:srgbClr val="31859C"/>
                </a:solidFill>
              </a:rPr>
              <a:t>строчка </a:t>
            </a:r>
            <a:r>
              <a:rPr lang="ru-RU" sz="2400" dirty="0" smtClean="0">
                <a:solidFill>
                  <a:srgbClr val="31859C"/>
                </a:solidFill>
              </a:rPr>
              <a:t>песни звучит в разных вариантах: </a:t>
            </a:r>
            <a:r>
              <a:rPr lang="ru-RU" sz="2400" dirty="0">
                <a:solidFill>
                  <a:srgbClr val="31859C"/>
                </a:solidFill>
              </a:rPr>
              <a:t>«Тихая ночь, дивная ночь», «Тихая ночь, святая ночь», </a:t>
            </a:r>
            <a:r>
              <a:rPr lang="ru-RU" sz="2400" dirty="0" smtClean="0">
                <a:solidFill>
                  <a:srgbClr val="31859C"/>
                </a:solidFill>
              </a:rPr>
              <a:t>«</a:t>
            </a:r>
            <a:r>
              <a:rPr lang="ru-RU" sz="2400" dirty="0">
                <a:solidFill>
                  <a:srgbClr val="31859C"/>
                </a:solidFill>
              </a:rPr>
              <a:t>Тишь и покой ночью святой</a:t>
            </a:r>
            <a:r>
              <a:rPr lang="ru-RU" sz="2400" dirty="0" smtClean="0">
                <a:solidFill>
                  <a:srgbClr val="31859C"/>
                </a:solidFill>
              </a:rPr>
              <a:t>». Особой популярностью </a:t>
            </a:r>
          </a:p>
          <a:p>
            <a:pPr algn="ctr"/>
            <a:r>
              <a:rPr lang="ru-RU" sz="2400" dirty="0" smtClean="0">
                <a:solidFill>
                  <a:srgbClr val="31859C"/>
                </a:solidFill>
              </a:rPr>
              <a:t>в России пользуется песня, начинающаяся словами</a:t>
            </a:r>
          </a:p>
          <a:p>
            <a:pPr algn="ctr"/>
            <a:r>
              <a:rPr lang="ru-RU" sz="2400" dirty="0" smtClean="0">
                <a:solidFill>
                  <a:srgbClr val="31859C"/>
                </a:solidFill>
              </a:rPr>
              <a:t> </a:t>
            </a:r>
            <a:r>
              <a:rPr lang="ru-RU" sz="2400" dirty="0">
                <a:solidFill>
                  <a:srgbClr val="31859C"/>
                </a:solidFill>
              </a:rPr>
              <a:t>«Ночь тиха, ночь </a:t>
            </a:r>
            <a:r>
              <a:rPr lang="ru-RU" sz="2400" dirty="0" smtClean="0">
                <a:solidFill>
                  <a:srgbClr val="31859C"/>
                </a:solidFill>
              </a:rPr>
              <a:t>светла…» </a:t>
            </a:r>
            <a:endParaRPr lang="ru-RU" sz="2400" dirty="0">
              <a:solidFill>
                <a:srgbClr val="31859C"/>
              </a:solidFill>
            </a:endParaRPr>
          </a:p>
        </p:txBody>
      </p:sp>
      <p:pic>
        <p:nvPicPr>
          <p:cNvPr id="5" name="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2994" y="3398019"/>
            <a:ext cx="2571889" cy="1836000"/>
          </a:xfrm>
          <a:prstGeom prst="rect">
            <a:avLst/>
          </a:prstGeom>
          <a:ln w="28575" cmpd="sng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7857" y="3398019"/>
            <a:ext cx="2600082" cy="1836000"/>
          </a:xfrm>
          <a:prstGeom prst="rect">
            <a:avLst/>
          </a:prstGeom>
          <a:ln w="28575" cmpd="sng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74373" y="5406156"/>
            <a:ext cx="1800000" cy="510778"/>
          </a:xfrm>
          <a:prstGeom prst="roundRect">
            <a:avLst/>
          </a:prstGeom>
          <a:pattFill prst="pct5">
            <a:fgClr>
              <a:srgbClr val="31859C"/>
            </a:fgClr>
            <a:bgClr>
              <a:schemeClr val="bg1"/>
            </a:bgClr>
          </a:patt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66678"/>
                </a:solidFill>
              </a:rPr>
              <a:t>Дети</a:t>
            </a:r>
            <a:endParaRPr lang="ru-RU" sz="2400" b="1" dirty="0">
              <a:solidFill>
                <a:srgbClr val="266678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72001" y="5406156"/>
            <a:ext cx="1800000" cy="510778"/>
          </a:xfrm>
          <a:prstGeom prst="roundRect">
            <a:avLst/>
          </a:prstGeom>
          <a:pattFill prst="pct5">
            <a:fgClr>
              <a:srgbClr val="31859C"/>
            </a:fgClr>
            <a:bgClr>
              <a:schemeClr val="bg1"/>
            </a:bgClr>
          </a:patt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66678"/>
                </a:solidFill>
              </a:rPr>
              <a:t>Молодёжь</a:t>
            </a:r>
            <a:endParaRPr lang="ru-RU" sz="2400" b="1" dirty="0">
              <a:solidFill>
                <a:srgbClr val="266678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69628" y="5406156"/>
            <a:ext cx="1800000" cy="510778"/>
          </a:xfrm>
          <a:prstGeom prst="roundRect">
            <a:avLst/>
          </a:prstGeom>
          <a:pattFill prst="pct5">
            <a:fgClr>
              <a:srgbClr val="31859C"/>
            </a:fgClr>
            <a:bgClr>
              <a:schemeClr val="bg1"/>
            </a:bgClr>
          </a:pattFill>
          <a:ln w="19050">
            <a:solidFill>
              <a:srgbClr val="3185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66678"/>
                </a:solidFill>
              </a:rPr>
              <a:t>Взрослые</a:t>
            </a:r>
            <a:endParaRPr lang="ru-RU" sz="2400" b="1" dirty="0">
              <a:solidFill>
                <a:srgbClr val="266678"/>
              </a:solidFill>
            </a:endParaRPr>
          </a:p>
        </p:txBody>
      </p:sp>
      <p:pic>
        <p:nvPicPr>
          <p:cNvPr id="17" name="77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r="124" b="6"/>
          <a:stretch/>
        </p:blipFill>
        <p:spPr>
          <a:xfrm>
            <a:off x="6139938" y="3398019"/>
            <a:ext cx="2502596" cy="183600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26337" y="424559"/>
            <a:ext cx="87275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12700" prstMaterial="matte">
              <a:bevelT w="57150" h="38100" prst="hardEdge"/>
              <a:bevelB w="101600" h="38100"/>
              <a:extrusionClr>
                <a:srgbClr val="A4BAEF"/>
              </a:extrusionClr>
              <a:contourClr>
                <a:srgbClr val="435D8E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50" normalizeH="0" baseline="0" noProof="0" dirty="0" smtClean="0">
                <a:ln w="19050" cmpd="sng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</a:rPr>
              <a:t>«Тихая ночь» в России</a:t>
            </a:r>
            <a:endParaRPr kumimoji="0" lang="ru-RU" sz="3600" b="1" i="0" u="none" strike="noStrike" kern="0" cap="none" spc="0" normalizeH="0" baseline="0" noProof="0" dirty="0">
              <a:ln w="19050" cmpd="sng">
                <a:solidFill>
                  <a:srgbClr val="4BACC6">
                    <a:lumMod val="60000"/>
                    <a:lumOff val="40000"/>
                  </a:srgbClr>
                </a:solidFill>
                <a:prstDash val="solid"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1" name="Рисунок 10">
            <a:hlinkClick r:id="" action="ppaction://hlinkshowjump?jump=nextslide"/>
          </p:cNvPr>
          <p:cNvPicPr>
            <a:picLocks/>
          </p:cNvPicPr>
          <p:nvPr/>
        </p:nvPicPr>
        <p:blipFill>
          <a:blip r:embed="rId11" cstate="email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06147" y="6225713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3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417B84"/>
      </a:hlink>
      <a:folHlink>
        <a:srgbClr val="9BC7CE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Другая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417B84"/>
      </a:hlink>
      <a:folHlink>
        <a:srgbClr val="9BC7CE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25396</TotalTime>
  <Words>718</Words>
  <Application>Microsoft Office PowerPoint</Application>
  <PresentationFormat>Экран (4:3)</PresentationFormat>
  <Paragraphs>198</Paragraphs>
  <Slides>24</Slides>
  <Notes>18</Notes>
  <HiddenSlides>0</HiddenSlides>
  <MMClips>16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5_Тема Office</vt:lpstr>
      <vt:lpstr>1_Тема Office</vt:lpstr>
      <vt:lpstr>3_Тема Office</vt:lpstr>
      <vt:lpstr>4_Тема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Канун (навечерие) праздника  Рождества Христова</vt:lpstr>
      <vt:lpstr>Удары в колокол для созыва верующих  на Рождественскую службу</vt:lpstr>
      <vt:lpstr>Город, где родился Иисус Христос</vt:lpstr>
      <vt:lpstr>Кормушка для скота –  колыбель савятого младенца</vt:lpstr>
      <vt:lpstr>Они первыми пришли поклониться  Святому Младенцу</vt:lpstr>
      <vt:lpstr>Пастух в евангельском рассказе  о Рождестве Христовом</vt:lpstr>
      <vt:lpstr>Традиционная рождественская песня  в Европейских странах</vt:lpstr>
      <vt:lpstr>Восточные мудрецы: Каспар,  Мельхиор и Бальтазар</vt:lpstr>
      <vt:lpstr>Рождественский театр</vt:lpstr>
      <vt:lpstr>Русская народная  рождественская песня</vt:lpstr>
      <vt:lpstr>Дары волхвов Святому Младенцу</vt:lpstr>
      <vt:lpstr>Церковное песнопение, отражающее суть праздника Рождества Христова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Лапина Светлана Александровна</dc:creator>
  <cp:lastModifiedBy>RePack by Diakov</cp:lastModifiedBy>
  <cp:revision>6</cp:revision>
  <dcterms:created xsi:type="dcterms:W3CDTF">2015-09-21T14:53:06Z</dcterms:created>
  <dcterms:modified xsi:type="dcterms:W3CDTF">2018-02-10T18:46:32Z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31984151</vt:lpwstr>
  </property>
  <property fmtid="{D5CDD505-2E9C-101B-9397-08002B2CF9AE}" pid="3" name="NXPowerLiteSettings">
    <vt:lpwstr>F64006B004C800</vt:lpwstr>
  </property>
  <property fmtid="{D5CDD505-2E9C-101B-9397-08002B2CF9AE}" pid="4" name="NXPowerLiteVersion">
    <vt:lpwstr>D4.3.1</vt:lpwstr>
  </property>
</Properties>
</file>